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8"/>
  </p:notesMasterIdLst>
  <p:sldIdLst>
    <p:sldId id="263" r:id="rId3"/>
    <p:sldId id="258" r:id="rId4"/>
    <p:sldId id="268" r:id="rId5"/>
    <p:sldId id="259" r:id="rId6"/>
    <p:sldId id="274" r:id="rId7"/>
    <p:sldId id="262" r:id="rId8"/>
    <p:sldId id="271" r:id="rId9"/>
    <p:sldId id="272" r:id="rId10"/>
    <p:sldId id="273" r:id="rId11"/>
    <p:sldId id="269" r:id="rId12"/>
    <p:sldId id="266" r:id="rId13"/>
    <p:sldId id="270" r:id="rId14"/>
    <p:sldId id="267" r:id="rId15"/>
    <p:sldId id="275" r:id="rId16"/>
    <p:sldId id="264"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E7B98B-33A1-4B48-870D-2AC232205DF0}">
  <a:tblStyle styleId="{AAE7B98B-33A1-4B48-870D-2AC232205D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493823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824971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49382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127130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5" name="Google Shape;29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7742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493823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944020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028703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282812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191221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540120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309893"/>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365760" y="2166365"/>
            <a:ext cx="11471565" cy="1739347"/>
          </a:xfrm>
          <a:prstGeom prst="rect">
            <a:avLst/>
          </a:prstGeom>
          <a:solidFill>
            <a:srgbClr val="181818">
              <a:alpha val="31764"/>
            </a:srgbClr>
          </a:solidFill>
          <a:ln>
            <a:noFill/>
          </a:ln>
        </p:spPr>
        <p:txBody>
          <a:bodyPr spcFirstLastPara="1" wrap="square" lIns="91425" tIns="45700" rIns="91425" bIns="45700" anchor="ctr" anchorCtr="0">
            <a:noAutofit/>
          </a:bodyPr>
          <a:lstStyle>
            <a:lvl1pPr lvl="0" algn="ctr">
              <a:lnSpc>
                <a:spcPct val="80000"/>
              </a:lnSpc>
              <a:spcBef>
                <a:spcPts val="0"/>
              </a:spcBef>
              <a:spcAft>
                <a:spcPts val="0"/>
              </a:spcAft>
              <a:buClr>
                <a:schemeClr val="lt2"/>
              </a:buClr>
              <a:buSzPts val="5333"/>
              <a:buFont typeface="Quattrocento Sans"/>
              <a:buNone/>
              <a:defRPr sz="5333">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524000" y="3996251"/>
            <a:ext cx="9144000" cy="1309255"/>
          </a:xfrm>
          <a:prstGeom prst="rect">
            <a:avLst/>
          </a:prstGeom>
          <a:solidFill>
            <a:srgbClr val="181818">
              <a:alpha val="31764"/>
            </a:srgbClr>
          </a:solidFill>
          <a:ln>
            <a:noFill/>
          </a:ln>
        </p:spPr>
        <p:txBody>
          <a:bodyPr spcFirstLastPara="1" wrap="square" lIns="91425" tIns="45700" rIns="91425" bIns="45700" anchor="t" anchorCtr="0">
            <a:noAutofit/>
          </a:bodyPr>
          <a:lstStyle>
            <a:lvl1pPr lvl="0" algn="ctr">
              <a:lnSpc>
                <a:spcPct val="90000"/>
              </a:lnSpc>
              <a:spcBef>
                <a:spcPts val="1200"/>
              </a:spcBef>
              <a:spcAft>
                <a:spcPts val="0"/>
              </a:spcAft>
              <a:buSzPts val="3600"/>
              <a:buNone/>
              <a:defRPr sz="3600">
                <a:solidFill>
                  <a:srgbClr val="FCFCFC"/>
                </a:solidFill>
                <a:latin typeface="Calibri" panose="020F0502020204030204" pitchFamily="34" charset="0"/>
                <a:cs typeface="Calibri" panose="020F0502020204030204" pitchFamily="34" charset="0"/>
              </a:defRPr>
            </a:lvl1pPr>
            <a:lvl2pPr lvl="1" algn="ctr">
              <a:lnSpc>
                <a:spcPct val="90000"/>
              </a:lnSpc>
              <a:spcBef>
                <a:spcPts val="200"/>
              </a:spcBef>
              <a:spcAft>
                <a:spcPts val="0"/>
              </a:spcAft>
              <a:buSzPts val="2000"/>
              <a:buNone/>
              <a:defRPr sz="2000"/>
            </a:lvl2pPr>
            <a:lvl3pPr lvl="2" algn="ctr">
              <a:lnSpc>
                <a:spcPct val="90000"/>
              </a:lnSpc>
              <a:spcBef>
                <a:spcPts val="400"/>
              </a:spcBef>
              <a:spcAft>
                <a:spcPts val="0"/>
              </a:spcAft>
              <a:buSzPts val="2000"/>
              <a:buNone/>
              <a:defRPr sz="20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0" name="Google Shape;20;p2"/>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21" name="Google Shape;21;p2"/>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22" name="Google Shape;22;p2"/>
          <p:cNvSpPr txBox="1">
            <a:spLocks noGrp="1"/>
          </p:cNvSpPr>
          <p:nvPr>
            <p:ph type="sldNum" idx="12"/>
          </p:nvPr>
        </p:nvSpPr>
        <p:spPr>
          <a:xfrm>
            <a:off x="11176001" y="6422855"/>
            <a:ext cx="429191"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pic>
        <p:nvPicPr>
          <p:cNvPr id="23" name="Google Shape;23;p2"/>
          <p:cNvPicPr preferRelativeResize="0"/>
          <p:nvPr/>
        </p:nvPicPr>
        <p:blipFill rotWithShape="1">
          <a:blip r:embed="rId3">
            <a:alphaModFix/>
          </a:blip>
          <a:srcRect/>
          <a:stretch/>
        </p:blipFill>
        <p:spPr>
          <a:xfrm>
            <a:off x="5898175" y="809765"/>
            <a:ext cx="1493583" cy="786096"/>
          </a:xfrm>
          <a:prstGeom prst="rect">
            <a:avLst/>
          </a:prstGeom>
          <a:noFill/>
          <a:ln>
            <a:noFill/>
          </a:ln>
        </p:spPr>
      </p:pic>
      <p:pic>
        <p:nvPicPr>
          <p:cNvPr id="8" name="Google Shape;28;p28"/>
          <p:cNvPicPr preferRelativeResize="0"/>
          <p:nvPr userDrawn="1"/>
        </p:nvPicPr>
        <p:blipFill rotWithShape="1">
          <a:blip r:embed="rId4">
            <a:alphaModFix/>
          </a:blip>
          <a:srcRect/>
          <a:stretch/>
        </p:blipFill>
        <p:spPr>
          <a:xfrm>
            <a:off x="4203160" y="848143"/>
            <a:ext cx="1307954" cy="747717"/>
          </a:xfrm>
          <a:prstGeom prst="rect">
            <a:avLst/>
          </a:prstGeom>
          <a:noFill/>
          <a:ln>
            <a:noFill/>
          </a:ln>
        </p:spPr>
      </p:pic>
    </p:spTree>
    <p:extLst>
      <p:ext uri="{BB962C8B-B14F-4D97-AF65-F5344CB8AC3E}">
        <p14:creationId xmlns:p14="http://schemas.microsoft.com/office/powerpoint/2010/main" val="18022388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514350" y="1120201"/>
            <a:ext cx="11169649" cy="5097721"/>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200"/>
              </a:spcBef>
              <a:spcAft>
                <a:spcPts val="0"/>
              </a:spcAft>
              <a:buSzPts val="2800"/>
              <a:buChar char="▪"/>
              <a:defRPr sz="2800">
                <a:latin typeface="Calibri" panose="020F0502020204030204" pitchFamily="34" charset="0"/>
                <a:cs typeface="Calibri" panose="020F0502020204030204" pitchFamily="34" charset="0"/>
              </a:defRPr>
            </a:lvl1pPr>
            <a:lvl2pPr marL="914400" lvl="1" indent="-406400" algn="l">
              <a:lnSpc>
                <a:spcPct val="90000"/>
              </a:lnSpc>
              <a:spcBef>
                <a:spcPts val="200"/>
              </a:spcBef>
              <a:spcAft>
                <a:spcPts val="0"/>
              </a:spcAft>
              <a:buSzPts val="2800"/>
              <a:buChar char="▪"/>
              <a:defRPr sz="2800"/>
            </a:lvl2pPr>
            <a:lvl3pPr marL="1371600" lvl="2" indent="-381000" algn="l">
              <a:lnSpc>
                <a:spcPct val="90000"/>
              </a:lnSpc>
              <a:spcBef>
                <a:spcPts val="400"/>
              </a:spcBef>
              <a:spcAft>
                <a:spcPts val="0"/>
              </a:spcAft>
              <a:buSzPts val="2400"/>
              <a:buChar char="▪"/>
              <a:defRPr sz="2400"/>
            </a:lvl3pPr>
            <a:lvl4pPr marL="1828800" lvl="3" indent="-355600" algn="l">
              <a:lnSpc>
                <a:spcPct val="90000"/>
              </a:lnSpc>
              <a:spcBef>
                <a:spcPts val="400"/>
              </a:spcBef>
              <a:spcAft>
                <a:spcPts val="0"/>
              </a:spcAft>
              <a:buSzPts val="2000"/>
              <a:buChar char="▪"/>
              <a:defRPr sz="2000"/>
            </a:lvl4pPr>
            <a:lvl5pPr marL="2286000" lvl="4" indent="-355600" algn="l">
              <a:lnSpc>
                <a:spcPct val="90000"/>
              </a:lnSpc>
              <a:spcBef>
                <a:spcPts val="400"/>
              </a:spcBef>
              <a:spcAft>
                <a:spcPts val="0"/>
              </a:spcAft>
              <a:buSzPts val="2000"/>
              <a:buChar char="▪"/>
              <a:defRPr sz="2000"/>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7" name="Google Shape;27;p3"/>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28" name="Google Shape;28;p3"/>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29" name="Google Shape;29;p3"/>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pic>
        <p:nvPicPr>
          <p:cNvPr id="7" name="Google Shape;28;p28"/>
          <p:cNvPicPr preferRelativeResize="0"/>
          <p:nvPr userDrawn="1"/>
        </p:nvPicPr>
        <p:blipFill rotWithShape="1">
          <a:blip r:embed="rId2">
            <a:alphaModFix/>
          </a:blip>
          <a:srcRect/>
          <a:stretch/>
        </p:blipFill>
        <p:spPr>
          <a:xfrm>
            <a:off x="10029494" y="359229"/>
            <a:ext cx="706542" cy="401743"/>
          </a:xfrm>
          <a:prstGeom prst="rect">
            <a:avLst/>
          </a:prstGeom>
          <a:noFill/>
          <a:ln>
            <a:noFill/>
          </a:ln>
        </p:spPr>
      </p:pic>
    </p:spTree>
    <p:extLst>
      <p:ext uri="{BB962C8B-B14F-4D97-AF65-F5344CB8AC3E}">
        <p14:creationId xmlns:p14="http://schemas.microsoft.com/office/powerpoint/2010/main" val="892825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30"/>
        <p:cNvGrpSpPr/>
        <p:nvPr/>
      </p:nvGrpSpPr>
      <p:grpSpPr>
        <a:xfrm>
          <a:off x="0" y="0"/>
          <a:ext cx="0" cy="0"/>
          <a:chOff x="0" y="0"/>
          <a:chExt cx="0" cy="0"/>
        </a:xfrm>
      </p:grpSpPr>
      <p:sp>
        <p:nvSpPr>
          <p:cNvPr id="31" name="Google Shape;31;p4"/>
          <p:cNvSpPr/>
          <p:nvPr/>
        </p:nvSpPr>
        <p:spPr>
          <a:xfrm>
            <a:off x="-6842" y="2059012"/>
            <a:ext cx="12195668" cy="182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32" name="Google Shape;32;p4"/>
          <p:cNvSpPr txBox="1">
            <a:spLocks noGrp="1"/>
          </p:cNvSpPr>
          <p:nvPr>
            <p:ph type="title"/>
          </p:nvPr>
        </p:nvSpPr>
        <p:spPr>
          <a:xfrm>
            <a:off x="833191" y="2208879"/>
            <a:ext cx="10515600" cy="1676400"/>
          </a:xfrm>
          <a:prstGeom prst="rect">
            <a:avLst/>
          </a:prstGeom>
          <a:noFill/>
          <a:ln>
            <a:noFill/>
          </a:ln>
        </p:spPr>
        <p:txBody>
          <a:bodyPr spcFirstLastPara="1" wrap="square" lIns="91425" tIns="45700" rIns="91425" bIns="45700" anchor="ctr" anchorCtr="0">
            <a:noAutofit/>
          </a:bodyPr>
          <a:lstStyle>
            <a:lvl1pPr lvl="0" algn="ctr">
              <a:lnSpc>
                <a:spcPct val="80000"/>
              </a:lnSpc>
              <a:spcBef>
                <a:spcPts val="0"/>
              </a:spcBef>
              <a:spcAft>
                <a:spcPts val="0"/>
              </a:spcAft>
              <a:buClr>
                <a:schemeClr val="lt1"/>
              </a:buClr>
              <a:buSzPts val="4800"/>
              <a:buFont typeface="Quattrocento Sans"/>
              <a:buNone/>
              <a:defRPr sz="4800" b="0">
                <a:solidFill>
                  <a:schemeClr val="lt1"/>
                </a:solidFill>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833191" y="4010335"/>
            <a:ext cx="10515600" cy="117463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200"/>
              </a:spcBef>
              <a:spcAft>
                <a:spcPts val="0"/>
              </a:spcAft>
              <a:buSzPts val="3200"/>
              <a:buNone/>
              <a:defRPr sz="3200">
                <a:solidFill>
                  <a:schemeClr val="dk2"/>
                </a:solidFill>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1800"/>
              <a:buNone/>
              <a:defRPr sz="1800">
                <a:solidFill>
                  <a:srgbClr val="8C8C8C"/>
                </a:solidFill>
              </a:defRPr>
            </a:lvl2pPr>
            <a:lvl3pPr marL="1371600" lvl="2" indent="-228600" algn="l">
              <a:lnSpc>
                <a:spcPct val="90000"/>
              </a:lnSpc>
              <a:spcBef>
                <a:spcPts val="400"/>
              </a:spcBef>
              <a:spcAft>
                <a:spcPts val="0"/>
              </a:spcAft>
              <a:buSzPts val="1600"/>
              <a:buNone/>
              <a:defRPr sz="1600">
                <a:solidFill>
                  <a:srgbClr val="8C8C8C"/>
                </a:solidFill>
              </a:defRPr>
            </a:lvl3pPr>
            <a:lvl4pPr marL="1828800" lvl="3" indent="-228600" algn="l">
              <a:lnSpc>
                <a:spcPct val="90000"/>
              </a:lnSpc>
              <a:spcBef>
                <a:spcPts val="400"/>
              </a:spcBef>
              <a:spcAft>
                <a:spcPts val="0"/>
              </a:spcAft>
              <a:buSzPts val="1400"/>
              <a:buNone/>
              <a:defRPr sz="1400">
                <a:solidFill>
                  <a:srgbClr val="8C8C8C"/>
                </a:solidFill>
              </a:defRPr>
            </a:lvl4pPr>
            <a:lvl5pPr marL="2286000" lvl="4" indent="-228600" algn="l">
              <a:lnSpc>
                <a:spcPct val="90000"/>
              </a:lnSpc>
              <a:spcBef>
                <a:spcPts val="400"/>
              </a:spcBef>
              <a:spcAft>
                <a:spcPts val="0"/>
              </a:spcAft>
              <a:buSzPts val="1400"/>
              <a:buNone/>
              <a:defRPr sz="1400">
                <a:solidFill>
                  <a:srgbClr val="8C8C8C"/>
                </a:solidFill>
              </a:defRPr>
            </a:lvl5pPr>
            <a:lvl6pPr marL="2743200" lvl="5" indent="-228600" algn="l">
              <a:lnSpc>
                <a:spcPct val="90000"/>
              </a:lnSpc>
              <a:spcBef>
                <a:spcPts val="400"/>
              </a:spcBef>
              <a:spcAft>
                <a:spcPts val="0"/>
              </a:spcAft>
              <a:buSzPts val="1400"/>
              <a:buNone/>
              <a:defRPr sz="1400">
                <a:solidFill>
                  <a:srgbClr val="8C8C8C"/>
                </a:solidFill>
              </a:defRPr>
            </a:lvl6pPr>
            <a:lvl7pPr marL="3200400" lvl="6" indent="-228600" algn="l">
              <a:lnSpc>
                <a:spcPct val="90000"/>
              </a:lnSpc>
              <a:spcBef>
                <a:spcPts val="400"/>
              </a:spcBef>
              <a:spcAft>
                <a:spcPts val="0"/>
              </a:spcAft>
              <a:buSzPts val="1400"/>
              <a:buNone/>
              <a:defRPr sz="1400">
                <a:solidFill>
                  <a:srgbClr val="8C8C8C"/>
                </a:solidFill>
              </a:defRPr>
            </a:lvl7pPr>
            <a:lvl8pPr marL="3657600" lvl="7" indent="-228600" algn="l">
              <a:lnSpc>
                <a:spcPct val="90000"/>
              </a:lnSpc>
              <a:spcBef>
                <a:spcPts val="400"/>
              </a:spcBef>
              <a:spcAft>
                <a:spcPts val="0"/>
              </a:spcAft>
              <a:buSzPts val="1400"/>
              <a:buNone/>
              <a:defRPr sz="1400">
                <a:solidFill>
                  <a:srgbClr val="8C8C8C"/>
                </a:solidFill>
              </a:defRPr>
            </a:lvl8pPr>
            <a:lvl9pPr marL="4114800" lvl="8" indent="-228600" algn="l">
              <a:lnSpc>
                <a:spcPct val="90000"/>
              </a:lnSpc>
              <a:spcBef>
                <a:spcPts val="400"/>
              </a:spcBef>
              <a:spcAft>
                <a:spcPts val="400"/>
              </a:spcAft>
              <a:buSzPts val="1400"/>
              <a:buNone/>
              <a:defRPr sz="1400">
                <a:solidFill>
                  <a:srgbClr val="8C8C8C"/>
                </a:solidFill>
              </a:defRPr>
            </a:lvl9pPr>
          </a:lstStyle>
          <a:p>
            <a:endParaRPr/>
          </a:p>
        </p:txBody>
      </p:sp>
      <p:sp>
        <p:nvSpPr>
          <p:cNvPr id="34" name="Google Shape;34;p4"/>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solidFill>
                  <a:schemeClr val="dk2"/>
                </a:solidFill>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099BDD"/>
              </a:solidFill>
              <a:effectLst/>
              <a:uLnTx/>
              <a:uFillTx/>
              <a:latin typeface="Calibri" panose="020F0502020204030204" pitchFamily="34" charset="0"/>
              <a:cs typeface="Calibri" panose="020F0502020204030204" pitchFamily="34" charset="0"/>
              <a:sym typeface="Quattrocento Sans"/>
            </a:endParaRPr>
          </a:p>
        </p:txBody>
      </p:sp>
      <p:sp>
        <p:nvSpPr>
          <p:cNvPr id="35" name="Google Shape;35;p4"/>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36" name="Google Shape;36;p4"/>
          <p:cNvSpPr txBox="1">
            <a:spLocks noGrp="1"/>
          </p:cNvSpPr>
          <p:nvPr>
            <p:ph type="sldNum" idx="12"/>
          </p:nvPr>
        </p:nvSpPr>
        <p:spPr>
          <a:xfrm>
            <a:off x="11176001" y="6422855"/>
            <a:ext cx="429191"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sz="800" b="0" i="0" u="none" strike="noStrike" cap="none">
                <a:solidFill>
                  <a:srgbClr val="A5A5A5"/>
                </a:solidFill>
                <a:latin typeface="Calibri" panose="020F0502020204030204" pitchFamily="34" charset="0"/>
                <a:ea typeface="Calibri" panose="020F0502020204030204" pitchFamily="34" charset="0"/>
                <a:cs typeface="Calibri" panose="020F0502020204030204" pitchFamily="34" charset="0"/>
                <a:sym typeface="Quattrocento Sans"/>
              </a:defRPr>
            </a:lvl1pPr>
            <a:lvl2pPr marL="0" lvl="1" indent="0" algn="r">
              <a:spcBef>
                <a:spcPts val="0"/>
              </a:spcBef>
              <a:buNone/>
              <a:defRPr sz="800" b="0" i="0" u="none" strike="noStrike" cap="none">
                <a:solidFill>
                  <a:srgbClr val="A5A5A5"/>
                </a:solidFill>
                <a:latin typeface="Quattrocento Sans"/>
                <a:ea typeface="Quattrocento Sans"/>
                <a:cs typeface="Quattrocento Sans"/>
                <a:sym typeface="Quattrocento Sans"/>
              </a:defRPr>
            </a:lvl2pPr>
            <a:lvl3pPr marL="0" lvl="2" indent="0" algn="r">
              <a:spcBef>
                <a:spcPts val="0"/>
              </a:spcBef>
              <a:buNone/>
              <a:defRPr sz="800" b="0" i="0" u="none" strike="noStrike" cap="none">
                <a:solidFill>
                  <a:srgbClr val="A5A5A5"/>
                </a:solidFill>
                <a:latin typeface="Quattrocento Sans"/>
                <a:ea typeface="Quattrocento Sans"/>
                <a:cs typeface="Quattrocento Sans"/>
                <a:sym typeface="Quattrocento Sans"/>
              </a:defRPr>
            </a:lvl3pPr>
            <a:lvl4pPr marL="0" lvl="3" indent="0" algn="r">
              <a:spcBef>
                <a:spcPts val="0"/>
              </a:spcBef>
              <a:buNone/>
              <a:defRPr sz="800" b="0" i="0" u="none" strike="noStrike" cap="none">
                <a:solidFill>
                  <a:srgbClr val="A5A5A5"/>
                </a:solidFill>
                <a:latin typeface="Quattrocento Sans"/>
                <a:ea typeface="Quattrocento Sans"/>
                <a:cs typeface="Quattrocento Sans"/>
                <a:sym typeface="Quattrocento Sans"/>
              </a:defRPr>
            </a:lvl4pPr>
            <a:lvl5pPr marL="0" lvl="4" indent="0" algn="r">
              <a:spcBef>
                <a:spcPts val="0"/>
              </a:spcBef>
              <a:buNone/>
              <a:defRPr sz="800" b="0" i="0" u="none" strike="noStrike" cap="none">
                <a:solidFill>
                  <a:srgbClr val="A5A5A5"/>
                </a:solidFill>
                <a:latin typeface="Quattrocento Sans"/>
                <a:ea typeface="Quattrocento Sans"/>
                <a:cs typeface="Quattrocento Sans"/>
                <a:sym typeface="Quattrocento Sans"/>
              </a:defRPr>
            </a:lvl5pPr>
            <a:lvl6pPr marL="0" lvl="5" indent="0" algn="r">
              <a:spcBef>
                <a:spcPts val="0"/>
              </a:spcBef>
              <a:buNone/>
              <a:defRPr sz="800" b="0" i="0" u="none" strike="noStrike" cap="none">
                <a:solidFill>
                  <a:srgbClr val="A5A5A5"/>
                </a:solidFill>
                <a:latin typeface="Quattrocento Sans"/>
                <a:ea typeface="Quattrocento Sans"/>
                <a:cs typeface="Quattrocento Sans"/>
                <a:sym typeface="Quattrocento Sans"/>
              </a:defRPr>
            </a:lvl6pPr>
            <a:lvl7pPr marL="0" lvl="6" indent="0" algn="r">
              <a:spcBef>
                <a:spcPts val="0"/>
              </a:spcBef>
              <a:buNone/>
              <a:defRPr sz="800" b="0" i="0" u="none" strike="noStrike" cap="none">
                <a:solidFill>
                  <a:srgbClr val="A5A5A5"/>
                </a:solidFill>
                <a:latin typeface="Quattrocento Sans"/>
                <a:ea typeface="Quattrocento Sans"/>
                <a:cs typeface="Quattrocento Sans"/>
                <a:sym typeface="Quattrocento Sans"/>
              </a:defRPr>
            </a:lvl7pPr>
            <a:lvl8pPr marL="0" lvl="7" indent="0" algn="r">
              <a:spcBef>
                <a:spcPts val="0"/>
              </a:spcBef>
              <a:buNone/>
              <a:defRPr sz="800" b="0" i="0" u="none" strike="noStrike" cap="none">
                <a:solidFill>
                  <a:srgbClr val="A5A5A5"/>
                </a:solidFill>
                <a:latin typeface="Quattrocento Sans"/>
                <a:ea typeface="Quattrocento Sans"/>
                <a:cs typeface="Quattrocento Sans"/>
                <a:sym typeface="Quattrocento Sans"/>
              </a:defRPr>
            </a:lvl8pPr>
            <a:lvl9pPr marL="0" lvl="8" indent="0" algn="r">
              <a:spcBef>
                <a:spcPts val="0"/>
              </a:spcBef>
              <a:buNone/>
              <a:defRPr sz="800" b="0" i="0" u="none" strike="noStrike" cap="none">
                <a:solidFill>
                  <a:srgbClr val="A5A5A5"/>
                </a:solidFill>
                <a:latin typeface="Quattrocento Sans"/>
                <a:ea typeface="Quattrocento Sans"/>
                <a:cs typeface="Quattrocento Sans"/>
                <a:sym typeface="Quattrocento San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6694332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7"/>
        <p:cNvGrpSpPr/>
        <p:nvPr/>
      </p:nvGrpSpPr>
      <p:grpSpPr>
        <a:xfrm>
          <a:off x="0" y="0"/>
          <a:ext cx="0" cy="0"/>
          <a:chOff x="0" y="0"/>
          <a:chExt cx="0" cy="0"/>
        </a:xfrm>
      </p:grpSpPr>
      <p:sp>
        <p:nvSpPr>
          <p:cNvPr id="38" name="Google Shape;38;p5"/>
          <p:cNvSpPr txBox="1">
            <a:spLocks noGrp="1"/>
          </p:cNvSpPr>
          <p:nvPr>
            <p:ph type="body" idx="1"/>
          </p:nvPr>
        </p:nvSpPr>
        <p:spPr>
          <a:xfrm>
            <a:off x="514352" y="1088572"/>
            <a:ext cx="5445872" cy="5129349"/>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200"/>
              </a:spcBef>
              <a:spcAft>
                <a:spcPts val="0"/>
              </a:spcAft>
              <a:buSzPts val="2200"/>
              <a:buChar char="▪"/>
              <a:defRPr sz="2200">
                <a:latin typeface="Calibri" panose="020F0502020204030204" pitchFamily="34" charset="0"/>
                <a:cs typeface="Calibri" panose="020F0502020204030204" pitchFamily="34" charset="0"/>
              </a:defRPr>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39" name="Google Shape;39;p5"/>
          <p:cNvSpPr txBox="1">
            <a:spLocks noGrp="1"/>
          </p:cNvSpPr>
          <p:nvPr>
            <p:ph type="body" idx="2"/>
          </p:nvPr>
        </p:nvSpPr>
        <p:spPr>
          <a:xfrm>
            <a:off x="6230390" y="1088572"/>
            <a:ext cx="5463769" cy="5129349"/>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200"/>
              </a:spcBef>
              <a:spcAft>
                <a:spcPts val="0"/>
              </a:spcAft>
              <a:buSzPts val="2200"/>
              <a:buChar char="▪"/>
              <a:defRPr sz="2200">
                <a:latin typeface="Calibri" panose="020F0502020204030204" pitchFamily="34" charset="0"/>
                <a:cs typeface="Calibri" panose="020F0502020204030204" pitchFamily="34" charset="0"/>
              </a:defRPr>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40" name="Google Shape;40;p5"/>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41" name="Google Shape;41;p5"/>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42" name="Google Shape;42;p5"/>
          <p:cNvSpPr txBox="1">
            <a:spLocks noGrp="1"/>
          </p:cNvSpPr>
          <p:nvPr>
            <p:ph type="sldNum" idx="12"/>
          </p:nvPr>
        </p:nvSpPr>
        <p:spPr>
          <a:xfrm>
            <a:off x="11176001" y="6422855"/>
            <a:ext cx="51815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43" name="Google Shape;43;p5"/>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481541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514350" y="958430"/>
            <a:ext cx="5447538" cy="743095"/>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200"/>
              </a:spcBef>
              <a:spcAft>
                <a:spcPts val="0"/>
              </a:spcAft>
              <a:buSzPts val="2100"/>
              <a:buNone/>
              <a:defRPr sz="2100" b="1">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7" name="Google Shape;47;p6"/>
          <p:cNvSpPr txBox="1">
            <a:spLocks noGrp="1"/>
          </p:cNvSpPr>
          <p:nvPr>
            <p:ph type="body" idx="2"/>
          </p:nvPr>
        </p:nvSpPr>
        <p:spPr>
          <a:xfrm>
            <a:off x="514350" y="1823931"/>
            <a:ext cx="5447538" cy="4398796"/>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200"/>
              </a:spcBef>
              <a:spcAft>
                <a:spcPts val="0"/>
              </a:spcAft>
              <a:buSzPts val="2200"/>
              <a:buChar char="▪"/>
              <a:defRPr sz="2200">
                <a:latin typeface="Calibri" panose="020F0502020204030204" pitchFamily="34" charset="0"/>
                <a:cs typeface="Calibri" panose="020F0502020204030204" pitchFamily="34" charset="0"/>
              </a:defRPr>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48" name="Google Shape;48;p6"/>
          <p:cNvSpPr txBox="1">
            <a:spLocks noGrp="1"/>
          </p:cNvSpPr>
          <p:nvPr>
            <p:ph type="body" idx="3"/>
          </p:nvPr>
        </p:nvSpPr>
        <p:spPr>
          <a:xfrm>
            <a:off x="6231231" y="958430"/>
            <a:ext cx="5452768" cy="743095"/>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200"/>
              </a:spcBef>
              <a:spcAft>
                <a:spcPts val="0"/>
              </a:spcAft>
              <a:buSzPts val="2100"/>
              <a:buNone/>
              <a:defRPr sz="2100" b="1">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9" name="Google Shape;49;p6"/>
          <p:cNvSpPr txBox="1">
            <a:spLocks noGrp="1"/>
          </p:cNvSpPr>
          <p:nvPr>
            <p:ph type="body" idx="4"/>
          </p:nvPr>
        </p:nvSpPr>
        <p:spPr>
          <a:xfrm>
            <a:off x="6231231" y="1823928"/>
            <a:ext cx="5452768" cy="4398796"/>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200"/>
              </a:spcBef>
              <a:spcAft>
                <a:spcPts val="0"/>
              </a:spcAft>
              <a:buSzPts val="2200"/>
              <a:buChar char="▪"/>
              <a:defRPr sz="2200">
                <a:latin typeface="Calibri" panose="020F0502020204030204" pitchFamily="34" charset="0"/>
                <a:cs typeface="Calibri" panose="020F0502020204030204" pitchFamily="34" charset="0"/>
              </a:defRPr>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50" name="Google Shape;50;p6"/>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51" name="Google Shape;51;p6"/>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52" name="Google Shape;52;p6"/>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83088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56" name="Google Shape;56;p7"/>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57" name="Google Shape;57;p7"/>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1973658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p8"/>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60" name="Google Shape;60;p8"/>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61" name="Google Shape;61;p8"/>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360635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9"/>
          <p:cNvSpPr txBox="1">
            <a:spLocks noGrp="1"/>
          </p:cNvSpPr>
          <p:nvPr>
            <p:ph type="body" idx="1"/>
          </p:nvPr>
        </p:nvSpPr>
        <p:spPr>
          <a:xfrm>
            <a:off x="514350" y="1148080"/>
            <a:ext cx="6819138" cy="508677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200"/>
              </a:spcBef>
              <a:spcAft>
                <a:spcPts val="0"/>
              </a:spcAft>
              <a:buSzPts val="3200"/>
              <a:buChar char="▪"/>
              <a:defRPr sz="3200">
                <a:latin typeface="Calibri" panose="020F0502020204030204" pitchFamily="34" charset="0"/>
                <a:cs typeface="Calibri" panose="020F0502020204030204" pitchFamily="34" charset="0"/>
              </a:defRPr>
            </a:lvl1pPr>
            <a:lvl2pPr marL="914400" lvl="1" indent="-406400" algn="l">
              <a:lnSpc>
                <a:spcPct val="90000"/>
              </a:lnSpc>
              <a:spcBef>
                <a:spcPts val="200"/>
              </a:spcBef>
              <a:spcAft>
                <a:spcPts val="0"/>
              </a:spcAft>
              <a:buSzPts val="2800"/>
              <a:buChar char="▪"/>
              <a:defRPr sz="2800"/>
            </a:lvl2pPr>
            <a:lvl3pPr marL="1371600" lvl="2" indent="-381000" algn="l">
              <a:lnSpc>
                <a:spcPct val="90000"/>
              </a:lnSpc>
              <a:spcBef>
                <a:spcPts val="400"/>
              </a:spcBef>
              <a:spcAft>
                <a:spcPts val="0"/>
              </a:spcAft>
              <a:buSzPts val="2400"/>
              <a:buChar char="▪"/>
              <a:defRPr sz="2400"/>
            </a:lvl3pPr>
            <a:lvl4pPr marL="1828800" lvl="3" indent="-355600" algn="l">
              <a:lnSpc>
                <a:spcPct val="90000"/>
              </a:lnSpc>
              <a:spcBef>
                <a:spcPts val="400"/>
              </a:spcBef>
              <a:spcAft>
                <a:spcPts val="0"/>
              </a:spcAft>
              <a:buSzPts val="2000"/>
              <a:buChar char="▪"/>
              <a:defRPr sz="2000"/>
            </a:lvl4pPr>
            <a:lvl5pPr marL="2286000" lvl="4" indent="-355600" algn="l">
              <a:lnSpc>
                <a:spcPct val="90000"/>
              </a:lnSpc>
              <a:spcBef>
                <a:spcPts val="400"/>
              </a:spcBef>
              <a:spcAft>
                <a:spcPts val="0"/>
              </a:spcAft>
              <a:buSzPts val="2000"/>
              <a:buChar char="▪"/>
              <a:defRPr sz="2000"/>
            </a:lvl5pPr>
            <a:lvl6pPr marL="2743200" lvl="5" indent="-355600" algn="l">
              <a:lnSpc>
                <a:spcPct val="90000"/>
              </a:lnSpc>
              <a:spcBef>
                <a:spcPts val="400"/>
              </a:spcBef>
              <a:spcAft>
                <a:spcPts val="0"/>
              </a:spcAft>
              <a:buSzPts val="2000"/>
              <a:buChar char="▪"/>
              <a:defRPr sz="2000"/>
            </a:lvl6pPr>
            <a:lvl7pPr marL="3200400" lvl="6" indent="-355600" algn="l">
              <a:lnSpc>
                <a:spcPct val="90000"/>
              </a:lnSpc>
              <a:spcBef>
                <a:spcPts val="400"/>
              </a:spcBef>
              <a:spcAft>
                <a:spcPts val="0"/>
              </a:spcAft>
              <a:buSzPts val="2000"/>
              <a:buChar char="▪"/>
              <a:defRPr sz="2000"/>
            </a:lvl7pPr>
            <a:lvl8pPr marL="3657600" lvl="7" indent="-355600" algn="l">
              <a:lnSpc>
                <a:spcPct val="90000"/>
              </a:lnSpc>
              <a:spcBef>
                <a:spcPts val="400"/>
              </a:spcBef>
              <a:spcAft>
                <a:spcPts val="0"/>
              </a:spcAft>
              <a:buSzPts val="2000"/>
              <a:buChar char="▪"/>
              <a:defRPr sz="2000"/>
            </a:lvl8pPr>
            <a:lvl9pPr marL="4114800" lvl="8" indent="-355600" algn="l">
              <a:lnSpc>
                <a:spcPct val="90000"/>
              </a:lnSpc>
              <a:spcBef>
                <a:spcPts val="400"/>
              </a:spcBef>
              <a:spcAft>
                <a:spcPts val="400"/>
              </a:spcAft>
              <a:buSzPts val="2000"/>
              <a:buChar char="▪"/>
              <a:defRPr sz="2000"/>
            </a:lvl9pPr>
          </a:lstStyle>
          <a:p>
            <a:endParaRPr/>
          </a:p>
        </p:txBody>
      </p:sp>
      <p:sp>
        <p:nvSpPr>
          <p:cNvPr id="65" name="Google Shape;65;p9"/>
          <p:cNvSpPr txBox="1">
            <a:spLocks noGrp="1"/>
          </p:cNvSpPr>
          <p:nvPr>
            <p:ph type="body" idx="2"/>
          </p:nvPr>
        </p:nvSpPr>
        <p:spPr>
          <a:xfrm>
            <a:off x="7789022" y="1148081"/>
            <a:ext cx="3905137" cy="5086774"/>
          </a:xfrm>
          <a:prstGeom prst="rect">
            <a:avLst/>
          </a:prstGeom>
          <a:noFill/>
          <a:ln>
            <a:noFill/>
          </a:ln>
        </p:spPr>
        <p:txBody>
          <a:bodyPr spcFirstLastPara="1" wrap="square" lIns="91425" tIns="45700" rIns="91425" bIns="45700" anchor="t" anchorCtr="0">
            <a:noAutofit/>
          </a:bodyPr>
          <a:lstStyle>
            <a:lvl1pPr marL="457200" lvl="0" indent="-228600" algn="l">
              <a:lnSpc>
                <a:spcPct val="95000"/>
              </a:lnSpc>
              <a:spcBef>
                <a:spcPts val="1200"/>
              </a:spcBef>
              <a:spcAft>
                <a:spcPts val="0"/>
              </a:spcAft>
              <a:buSzPts val="1800"/>
              <a:buNone/>
              <a:defRPr sz="1800">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6" name="Google Shape;66;p9"/>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67" name="Google Shape;67;p9"/>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68" name="Google Shape;68;p9"/>
          <p:cNvSpPr txBox="1">
            <a:spLocks noGrp="1"/>
          </p:cNvSpPr>
          <p:nvPr>
            <p:ph type="sldNum" idx="12"/>
          </p:nvPr>
        </p:nvSpPr>
        <p:spPr>
          <a:xfrm>
            <a:off x="11176001" y="6422855"/>
            <a:ext cx="429191"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540388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a:spLocks noGrp="1"/>
          </p:cNvSpPr>
          <p:nvPr>
            <p:ph type="pic" idx="2"/>
          </p:nvPr>
        </p:nvSpPr>
        <p:spPr>
          <a:xfrm>
            <a:off x="493899" y="1706880"/>
            <a:ext cx="6912741" cy="4436535"/>
          </a:xfrm>
          <a:prstGeom prst="rect">
            <a:avLst/>
          </a:prstGeom>
          <a:solidFill>
            <a:srgbClr val="5CC8F8"/>
          </a:solidFill>
          <a:ln>
            <a:noFill/>
          </a:ln>
        </p:spPr>
        <p:txBody>
          <a:bodyPr spcFirstLastPara="1" wrap="square" lIns="91425" tIns="365750" rIns="91425" bIns="45700" anchor="t" anchorCtr="0">
            <a:noAutofit/>
          </a:bodyPr>
          <a:lstStyle>
            <a:lvl1pPr marR="0" lvl="0" algn="ctr" rtl="0">
              <a:lnSpc>
                <a:spcPct val="90000"/>
              </a:lnSpc>
              <a:spcBef>
                <a:spcPts val="1200"/>
              </a:spcBef>
              <a:spcAft>
                <a:spcPts val="0"/>
              </a:spcAft>
              <a:buClr>
                <a:schemeClr val="dk1"/>
              </a:buClr>
              <a:buSzPts val="3200"/>
              <a:buFont typeface="Noto Sans Symbols"/>
              <a:buNone/>
              <a:defRPr sz="3200" b="0" i="0" u="none" strike="noStrike" cap="none">
                <a:solidFill>
                  <a:srgbClr val="161616"/>
                </a:solidFill>
                <a:latin typeface="Calibri" panose="020F0502020204030204" pitchFamily="34" charset="0"/>
                <a:ea typeface="Calibri" panose="020F0502020204030204" pitchFamily="34" charset="0"/>
                <a:cs typeface="Calibri" panose="020F0502020204030204" pitchFamily="34" charset="0"/>
                <a:sym typeface="Calibri"/>
              </a:defRPr>
            </a:lvl1pPr>
            <a:lvl2pPr marR="0" lvl="1" algn="l" rtl="0">
              <a:lnSpc>
                <a:spcPct val="90000"/>
              </a:lnSpc>
              <a:spcBef>
                <a:spcPts val="200"/>
              </a:spcBef>
              <a:spcAft>
                <a:spcPts val="0"/>
              </a:spcAft>
              <a:buClr>
                <a:schemeClr val="dk1"/>
              </a:buClr>
              <a:buSzPts val="2800"/>
              <a:buFont typeface="Noto Sans Symbols"/>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2400"/>
              <a:buFont typeface="Noto Sans Symbols"/>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40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9pPr>
          </a:lstStyle>
          <a:p>
            <a:endParaRPr dirty="0"/>
          </a:p>
        </p:txBody>
      </p:sp>
      <p:sp>
        <p:nvSpPr>
          <p:cNvPr id="72" name="Google Shape;72;p10"/>
          <p:cNvSpPr txBox="1">
            <a:spLocks noGrp="1"/>
          </p:cNvSpPr>
          <p:nvPr>
            <p:ph type="body" idx="1"/>
          </p:nvPr>
        </p:nvSpPr>
        <p:spPr>
          <a:xfrm>
            <a:off x="7790687" y="1706880"/>
            <a:ext cx="3893311" cy="4436535"/>
          </a:xfrm>
          <a:prstGeom prst="rect">
            <a:avLst/>
          </a:prstGeom>
          <a:noFill/>
          <a:ln>
            <a:noFill/>
          </a:ln>
        </p:spPr>
        <p:txBody>
          <a:bodyPr spcFirstLastPara="1" wrap="square" lIns="91425" tIns="45700" rIns="91425" bIns="45700" anchor="t" anchorCtr="0">
            <a:noAutofit/>
          </a:bodyPr>
          <a:lstStyle>
            <a:lvl1pPr marL="457200" lvl="0" indent="-228600" algn="l">
              <a:lnSpc>
                <a:spcPct val="95000"/>
              </a:lnSpc>
              <a:spcBef>
                <a:spcPts val="1200"/>
              </a:spcBef>
              <a:spcAft>
                <a:spcPts val="0"/>
              </a:spcAft>
              <a:buSzPts val="1800"/>
              <a:buNone/>
              <a:defRPr sz="1800">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3" name="Google Shape;73;p10"/>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74" name="Google Shape;74;p10"/>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75" name="Google Shape;75;p10"/>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237994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body" idx="1"/>
          </p:nvPr>
        </p:nvSpPr>
        <p:spPr>
          <a:xfrm rot="5400000">
            <a:off x="3550314" y="-1915763"/>
            <a:ext cx="5097721" cy="11169649"/>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200"/>
              </a:spcBef>
              <a:spcAft>
                <a:spcPts val="0"/>
              </a:spcAft>
              <a:buSzPts val="1800"/>
              <a:buChar char="▪"/>
              <a:defRPr>
                <a:latin typeface="Calibri" panose="020F0502020204030204" pitchFamily="34" charset="0"/>
                <a:cs typeface="Calibri" panose="020F0502020204030204" pitchFamily="34" charset="0"/>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11"/>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80" name="Google Shape;80;p11"/>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81" name="Google Shape;81;p11"/>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534415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82"/>
        <p:cNvGrpSpPr/>
        <p:nvPr/>
      </p:nvGrpSpPr>
      <p:grpSpPr>
        <a:xfrm>
          <a:off x="0" y="0"/>
          <a:ext cx="0" cy="0"/>
          <a:chOff x="0" y="0"/>
          <a:chExt cx="0" cy="0"/>
        </a:xfrm>
      </p:grpSpPr>
      <p:sp>
        <p:nvSpPr>
          <p:cNvPr id="83" name="Google Shape;83;p12"/>
          <p:cNvSpPr/>
          <p:nvPr/>
        </p:nvSpPr>
        <p:spPr>
          <a:xfrm>
            <a:off x="9019312" y="0"/>
            <a:ext cx="2743200" cy="6858000"/>
          </a:xfrm>
          <a:prstGeom prst="rect">
            <a:avLst/>
          </a:prstGeom>
          <a:solidFill>
            <a:srgbClr val="00B0F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84" name="Google Shape;84;p12"/>
          <p:cNvSpPr txBox="1">
            <a:spLocks noGrp="1"/>
          </p:cNvSpPr>
          <p:nvPr>
            <p:ph type="title"/>
          </p:nvPr>
        </p:nvSpPr>
        <p:spPr>
          <a:xfrm rot="5400000">
            <a:off x="7413033" y="2022228"/>
            <a:ext cx="5897563" cy="2402380"/>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2"/>
          <p:cNvSpPr txBox="1">
            <a:spLocks noGrp="1"/>
          </p:cNvSpPr>
          <p:nvPr>
            <p:ph type="body" idx="1"/>
          </p:nvPr>
        </p:nvSpPr>
        <p:spPr>
          <a:xfrm rot="5400000">
            <a:off x="1876064" y="-763227"/>
            <a:ext cx="5897563" cy="797329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200"/>
              </a:spcBef>
              <a:spcAft>
                <a:spcPts val="0"/>
              </a:spcAft>
              <a:buSzPts val="1800"/>
              <a:buChar char="▪"/>
              <a:defRPr>
                <a:latin typeface="Calibri" panose="020F0502020204030204" pitchFamily="34" charset="0"/>
                <a:cs typeface="Calibri" panose="020F0502020204030204" pitchFamily="34" charset="0"/>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6" name="Google Shape;86;p12"/>
          <p:cNvSpPr txBox="1">
            <a:spLocks noGrp="1"/>
          </p:cNvSpPr>
          <p:nvPr>
            <p:ph type="dt" idx="10"/>
          </p:nvPr>
        </p:nvSpPr>
        <p:spPr>
          <a:xfrm>
            <a:off x="838201" y="6422855"/>
            <a:ext cx="2743196"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87" name="Google Shape;87;p12"/>
          <p:cNvSpPr txBox="1">
            <a:spLocks noGrp="1"/>
          </p:cNvSpPr>
          <p:nvPr>
            <p:ph type="ftr" idx="11"/>
          </p:nvPr>
        </p:nvSpPr>
        <p:spPr>
          <a:xfrm>
            <a:off x="3776136" y="6422855"/>
            <a:ext cx="427966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88" name="Google Shape;88;p12"/>
          <p:cNvSpPr txBox="1">
            <a:spLocks noGrp="1"/>
          </p:cNvSpPr>
          <p:nvPr>
            <p:ph type="sldNum" idx="12"/>
          </p:nvPr>
        </p:nvSpPr>
        <p:spPr>
          <a:xfrm>
            <a:off x="8073050" y="6422855"/>
            <a:ext cx="879759"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91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483" y="0"/>
            <a:ext cx="12188952" cy="931819"/>
          </a:xfrm>
          <a:prstGeom prst="rect">
            <a:avLst/>
          </a:prstGeom>
          <a:solidFill>
            <a:srgbClr val="00B0F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1" name="Google Shape;11;p1"/>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marR="0" lvl="0" algn="l" rtl="0">
              <a:lnSpc>
                <a:spcPct val="85000"/>
              </a:lnSpc>
              <a:spcBef>
                <a:spcPts val="0"/>
              </a:spcBef>
              <a:spcAft>
                <a:spcPts val="0"/>
              </a:spcAft>
              <a:buClr>
                <a:schemeClr val="lt2"/>
              </a:buClr>
              <a:buSzPts val="3200"/>
              <a:buFont typeface="Quattrocento Sans"/>
              <a:buNone/>
              <a:defRPr sz="3200" b="0" i="0" u="none" strike="noStrike" cap="none">
                <a:solidFill>
                  <a:schemeClr val="lt2"/>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514350" y="1120201"/>
            <a:ext cx="11169649" cy="5097721"/>
          </a:xfrm>
          <a:prstGeom prst="rect">
            <a:avLst/>
          </a:prstGeom>
          <a:noFill/>
          <a:ln>
            <a:noFill/>
          </a:ln>
        </p:spPr>
        <p:txBody>
          <a:bodyPr spcFirstLastPara="1" wrap="square" lIns="91425" tIns="45700" rIns="91425" bIns="45700" anchor="t" anchorCtr="0">
            <a:noAutofit/>
          </a:bodyPr>
          <a:lstStyle>
            <a:lvl1pPr marL="457200" marR="0" lvl="0" indent="-368300" algn="l" rtl="0">
              <a:lnSpc>
                <a:spcPct val="90000"/>
              </a:lnSpc>
              <a:spcBef>
                <a:spcPts val="1200"/>
              </a:spcBef>
              <a:spcAft>
                <a:spcPts val="0"/>
              </a:spcAft>
              <a:buClr>
                <a:schemeClr val="dk1"/>
              </a:buClr>
              <a:buSzPts val="2200"/>
              <a:buFont typeface="Noto Sans Symbols"/>
              <a:buChar char="▪"/>
              <a:defRPr sz="22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200"/>
              </a:spcBef>
              <a:spcAft>
                <a:spcPts val="0"/>
              </a:spcAft>
              <a:buClr>
                <a:schemeClr val="dk1"/>
              </a:buClr>
              <a:buSzPts val="2000"/>
              <a:buFont typeface="Noto Sans Symbols"/>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5pPr>
            <a:lvl6pPr marL="2743200" marR="0" lvl="5"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6pPr>
            <a:lvl7pPr marL="3200400" marR="0" lvl="6"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lnSpc>
                <a:spcPct val="90000"/>
              </a:lnSpc>
              <a:spcBef>
                <a:spcPts val="400"/>
              </a:spcBef>
              <a:spcAft>
                <a:spcPts val="40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marR="0" lvl="0" algn="l" rtl="0">
              <a:spcBef>
                <a:spcPts val="0"/>
              </a:spcBef>
              <a:spcAft>
                <a:spcPts val="0"/>
              </a:spcAft>
              <a:buSzPts val="1400"/>
              <a:buNone/>
              <a:defRPr sz="800" b="0" i="0" u="none" strike="noStrike" cap="none">
                <a:solidFill>
                  <a:srgbClr val="A5A5A5"/>
                </a:solidFill>
                <a:latin typeface="Calibri" panose="020F0502020204030204" pitchFamily="34" charset="0"/>
                <a:ea typeface="Calibri" panose="020F0502020204030204" pitchFamily="34" charset="0"/>
                <a:cs typeface="Calibri" panose="020F0502020204030204" pitchFamily="34" charset="0"/>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14" name="Google Shape;14;p1"/>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b="0" i="0" u="none" strike="noStrike" cap="none">
                <a:solidFill>
                  <a:srgbClr val="A5A5A5"/>
                </a:solidFill>
                <a:latin typeface="Calibri" panose="020F0502020204030204" pitchFamily="34" charset="0"/>
                <a:ea typeface="Calibri" panose="020F0502020204030204" pitchFamily="34" charset="0"/>
                <a:cs typeface="Calibri" panose="020F0502020204030204" pitchFamily="34" charset="0"/>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15" name="Google Shape;15;p1"/>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marR="0" lvl="0" indent="0" algn="r" rtl="0">
              <a:spcBef>
                <a:spcPts val="0"/>
              </a:spcBef>
              <a:buNone/>
              <a:defRPr sz="800" b="0" i="0" u="none" strike="noStrike" cap="none">
                <a:solidFill>
                  <a:srgbClr val="A5A5A5"/>
                </a:solidFill>
                <a:latin typeface="Calibri" panose="020F0502020204030204" pitchFamily="34" charset="0"/>
                <a:ea typeface="Calibri" panose="020F0502020204030204" pitchFamily="34" charset="0"/>
                <a:cs typeface="Calibri" panose="020F0502020204030204" pitchFamily="34" charset="0"/>
                <a:sym typeface="Quattrocento Sans"/>
              </a:defRPr>
            </a:lvl1pPr>
            <a:lvl2pPr marL="0" marR="0" lvl="1"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2pPr>
            <a:lvl3pPr marL="0" marR="0" lvl="2"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3pPr>
            <a:lvl4pPr marL="0" marR="0" lvl="3"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4pPr>
            <a:lvl5pPr marL="0" marR="0" lvl="4"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5pPr>
            <a:lvl6pPr marL="0" marR="0" lvl="5"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6pPr>
            <a:lvl7pPr marL="0" marR="0" lvl="6"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7pPr>
            <a:lvl8pPr marL="0" marR="0" lvl="7"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8pPr>
            <a:lvl9pPr marL="0" marR="0" lvl="8"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pic>
        <p:nvPicPr>
          <p:cNvPr id="16" name="Google Shape;16;p1"/>
          <p:cNvPicPr preferRelativeResize="0"/>
          <p:nvPr/>
        </p:nvPicPr>
        <p:blipFill rotWithShape="1">
          <a:blip r:embed="rId13">
            <a:alphaModFix/>
          </a:blip>
          <a:srcRect/>
          <a:stretch/>
        </p:blipFill>
        <p:spPr>
          <a:xfrm>
            <a:off x="10871200" y="340356"/>
            <a:ext cx="835024" cy="439485"/>
          </a:xfrm>
          <a:prstGeom prst="rect">
            <a:avLst/>
          </a:prstGeom>
          <a:noFill/>
          <a:ln>
            <a:noFill/>
          </a:ln>
        </p:spPr>
      </p:pic>
    </p:spTree>
    <p:extLst>
      <p:ext uri="{BB962C8B-B14F-4D97-AF65-F5344CB8AC3E}">
        <p14:creationId xmlns:p14="http://schemas.microsoft.com/office/powerpoint/2010/main" val="315305070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www.facebook.com/LotusQualityAssurance/" TargetMode="External"/><Relationship Id="rId7" Type="http://schemas.openxmlformats.org/officeDocument/2006/relationships/hyperlink" Target="https://twitter.com/LQA_HQ"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hyperlink" Target="https://www.linkedin.com/company/lqa" TargetMode="External"/><Relationship Id="rId4" Type="http://schemas.openxmlformats.org/officeDocument/2006/relationships/image" Target="../media/image18.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a:stretch/>
        </p:blipFill>
        <p:spPr>
          <a:xfrm>
            <a:off x="1" y="0"/>
            <a:ext cx="12192000" cy="68682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6" name="Google Shape;86;p13"/>
          <p:cNvSpPr/>
          <p:nvPr/>
        </p:nvSpPr>
        <p:spPr>
          <a:xfrm>
            <a:off x="277091" y="266066"/>
            <a:ext cx="8686800"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0" i="0" strike="noStrike" cap="none" dirty="0" err="1">
                <a:solidFill>
                  <a:schemeClr val="lt1"/>
                </a:solidFill>
                <a:latin typeface="Calibri"/>
                <a:ea typeface="Calibri"/>
                <a:cs typeface="Calibri"/>
                <a:sym typeface="Calibri"/>
              </a:rPr>
              <a:t>Học</a:t>
            </a:r>
            <a:r>
              <a:rPr lang="en-US" sz="4400" b="0" i="0" strike="noStrike" cap="none" dirty="0">
                <a:solidFill>
                  <a:schemeClr val="lt1"/>
                </a:solidFill>
                <a:latin typeface="Calibri"/>
                <a:ea typeface="Calibri"/>
                <a:cs typeface="Calibri"/>
                <a:sym typeface="Calibri"/>
              </a:rPr>
              <a:t> </a:t>
            </a:r>
            <a:r>
              <a:rPr lang="en-US" sz="4400" b="0" i="0" strike="noStrike" cap="none" dirty="0" err="1">
                <a:solidFill>
                  <a:schemeClr val="lt1"/>
                </a:solidFill>
                <a:latin typeface="Calibri"/>
                <a:ea typeface="Calibri"/>
                <a:cs typeface="Calibri"/>
                <a:sym typeface="Calibri"/>
              </a:rPr>
              <a:t>lập</a:t>
            </a:r>
            <a:r>
              <a:rPr lang="en-US" sz="4400" b="0" i="0" strike="noStrike" cap="none" dirty="0">
                <a:solidFill>
                  <a:schemeClr val="lt1"/>
                </a:solidFill>
                <a:latin typeface="Calibri"/>
                <a:ea typeface="Calibri"/>
                <a:cs typeface="Calibri"/>
                <a:sym typeface="Calibri"/>
              </a:rPr>
              <a:t> </a:t>
            </a:r>
            <a:r>
              <a:rPr lang="en-US" sz="4400" b="0" i="0" strike="noStrike" cap="none" dirty="0" err="1">
                <a:solidFill>
                  <a:schemeClr val="lt1"/>
                </a:solidFill>
                <a:latin typeface="Calibri"/>
                <a:ea typeface="Calibri"/>
                <a:cs typeface="Calibri"/>
                <a:sym typeface="Calibri"/>
              </a:rPr>
              <a:t>trình</a:t>
            </a:r>
            <a:r>
              <a:rPr lang="en-US" sz="4400" b="0" i="0" strike="noStrike" cap="none" dirty="0">
                <a:solidFill>
                  <a:schemeClr val="lt1"/>
                </a:solidFill>
                <a:latin typeface="Calibri"/>
                <a:ea typeface="Calibri"/>
                <a:cs typeface="Calibri"/>
                <a:sym typeface="Calibri"/>
              </a:rPr>
              <a:t> </a:t>
            </a:r>
            <a:r>
              <a:rPr lang="en-US" sz="4400" dirty="0">
                <a:solidFill>
                  <a:schemeClr val="lt1"/>
                </a:solidFill>
                <a:latin typeface="Calibri"/>
                <a:ea typeface="Calibri"/>
                <a:cs typeface="Calibri"/>
                <a:sym typeface="Calibri"/>
              </a:rPr>
              <a:t>Java</a:t>
            </a:r>
            <a:r>
              <a:rPr lang="en-US" sz="4400" b="0" i="0" strike="noStrike" cap="none" dirty="0">
                <a:solidFill>
                  <a:schemeClr val="lt1"/>
                </a:solidFill>
                <a:latin typeface="Calibri"/>
                <a:ea typeface="Calibri"/>
                <a:cs typeface="Calibri"/>
                <a:sym typeface="Calibri"/>
              </a:rPr>
              <a:t> </a:t>
            </a:r>
            <a:r>
              <a:rPr lang="en-US" sz="4400" b="0" i="0" strike="noStrike" cap="none" dirty="0" err="1">
                <a:solidFill>
                  <a:schemeClr val="lt1"/>
                </a:solidFill>
                <a:latin typeface="Calibri"/>
                <a:ea typeface="Calibri"/>
                <a:cs typeface="Calibri"/>
                <a:sym typeface="Calibri"/>
              </a:rPr>
              <a:t>cơ</a:t>
            </a:r>
            <a:r>
              <a:rPr lang="en-US" sz="4400" b="0" i="0" strike="noStrike" cap="none" dirty="0">
                <a:solidFill>
                  <a:schemeClr val="lt1"/>
                </a:solidFill>
                <a:latin typeface="Calibri"/>
                <a:ea typeface="Calibri"/>
                <a:cs typeface="Calibri"/>
                <a:sym typeface="Calibri"/>
              </a:rPr>
              <a:t> </a:t>
            </a:r>
            <a:r>
              <a:rPr lang="en-US" sz="4400" b="0" i="0" strike="noStrike" cap="none" dirty="0" err="1">
                <a:solidFill>
                  <a:schemeClr val="lt1"/>
                </a:solidFill>
                <a:latin typeface="Calibri"/>
                <a:ea typeface="Calibri"/>
                <a:cs typeface="Calibri"/>
                <a:sym typeface="Calibri"/>
              </a:rPr>
              <a:t>bản</a:t>
            </a:r>
            <a:endParaRPr dirty="0"/>
          </a:p>
        </p:txBody>
      </p:sp>
      <p:sp>
        <p:nvSpPr>
          <p:cNvPr id="87" name="Google Shape;87;p13"/>
          <p:cNvSpPr txBox="1"/>
          <p:nvPr/>
        </p:nvSpPr>
        <p:spPr>
          <a:xfrm>
            <a:off x="5401847" y="6372225"/>
            <a:ext cx="1484728" cy="47543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b="0" u="none" dirty="0">
                <a:solidFill>
                  <a:schemeClr val="lt1"/>
                </a:solidFill>
                <a:latin typeface="Calibri"/>
                <a:ea typeface="Calibri"/>
                <a:cs typeface="Calibri"/>
                <a:sym typeface="Calibri"/>
              </a:rPr>
              <a:t>Hanoi 202</a:t>
            </a:r>
            <a:r>
              <a:rPr lang="en-US" sz="2000" dirty="0">
                <a:solidFill>
                  <a:schemeClr val="lt1"/>
                </a:solidFill>
                <a:latin typeface="Calibri"/>
                <a:ea typeface="Calibri"/>
                <a:cs typeface="Calibri"/>
                <a:sym typeface="Calibri"/>
              </a:rPr>
              <a:t>2</a:t>
            </a:r>
            <a:endParaRPr dirty="0"/>
          </a:p>
        </p:txBody>
      </p:sp>
      <p:grpSp>
        <p:nvGrpSpPr>
          <p:cNvPr id="6" name="Group 5"/>
          <p:cNvGrpSpPr/>
          <p:nvPr/>
        </p:nvGrpSpPr>
        <p:grpSpPr>
          <a:xfrm>
            <a:off x="10473056" y="266066"/>
            <a:ext cx="1718945" cy="1715134"/>
            <a:chOff x="0" y="0"/>
            <a:chExt cx="1719154" cy="1715581"/>
          </a:xfrm>
          <a:effectLst>
            <a:outerShdw blurRad="63500" sx="102000" sy="102000" algn="ctr" rotWithShape="0">
              <a:prstClr val="black">
                <a:alpha val="40000"/>
              </a:prstClr>
            </a:outerShdw>
          </a:effectLst>
        </p:grpSpPr>
        <p:sp>
          <p:nvSpPr>
            <p:cNvPr id="8" name="Freeform 7"/>
            <p:cNvSpPr>
              <a:spLocks noEditPoints="1"/>
            </p:cNvSpPr>
            <p:nvPr/>
          </p:nvSpPr>
          <p:spPr bwMode="auto">
            <a:xfrm>
              <a:off x="0" y="0"/>
              <a:ext cx="1638300" cy="1214120"/>
            </a:xfrm>
            <a:custGeom>
              <a:avLst/>
              <a:gdLst>
                <a:gd name="T0" fmla="*/ 258 w 516"/>
                <a:gd name="T1" fmla="*/ 6 h 382"/>
                <a:gd name="T2" fmla="*/ 258 w 516"/>
                <a:gd name="T3" fmla="*/ 345 h 382"/>
                <a:gd name="T4" fmla="*/ 144 w 516"/>
                <a:gd name="T5" fmla="*/ 117 h 382"/>
                <a:gd name="T6" fmla="*/ 258 w 516"/>
                <a:gd name="T7" fmla="*/ 311 h 382"/>
                <a:gd name="T8" fmla="*/ 60 w 516"/>
                <a:gd name="T9" fmla="*/ 62 h 382"/>
                <a:gd name="T10" fmla="*/ 81 w 516"/>
                <a:gd name="T11" fmla="*/ 87 h 382"/>
                <a:gd name="T12" fmla="*/ 86 w 516"/>
                <a:gd name="T13" fmla="*/ 96 h 382"/>
                <a:gd name="T14" fmla="*/ 41 w 516"/>
                <a:gd name="T15" fmla="*/ 178 h 382"/>
                <a:gd name="T16" fmla="*/ 41 w 516"/>
                <a:gd name="T17" fmla="*/ 178 h 382"/>
                <a:gd name="T18" fmla="*/ 50 w 516"/>
                <a:gd name="T19" fmla="*/ 223 h 382"/>
                <a:gd name="T20" fmla="*/ 60 w 516"/>
                <a:gd name="T21" fmla="*/ 227 h 382"/>
                <a:gd name="T22" fmla="*/ 93 w 516"/>
                <a:gd name="T23" fmla="*/ 303 h 382"/>
                <a:gd name="T24" fmla="*/ 126 w 516"/>
                <a:gd name="T25" fmla="*/ 335 h 382"/>
                <a:gd name="T26" fmla="*/ 126 w 516"/>
                <a:gd name="T27" fmla="*/ 335 h 382"/>
                <a:gd name="T28" fmla="*/ 154 w 516"/>
                <a:gd name="T29" fmla="*/ 354 h 382"/>
                <a:gd name="T30" fmla="*/ 141 w 516"/>
                <a:gd name="T31" fmla="*/ 382 h 382"/>
                <a:gd name="T32" fmla="*/ 167 w 516"/>
                <a:gd name="T33" fmla="*/ 360 h 382"/>
                <a:gd name="T34" fmla="*/ 40 w 516"/>
                <a:gd name="T35" fmla="*/ 22 h 382"/>
                <a:gd name="T36" fmla="*/ 39 w 516"/>
                <a:gd name="T37" fmla="*/ 92 h 382"/>
                <a:gd name="T38" fmla="*/ 39 w 516"/>
                <a:gd name="T39" fmla="*/ 179 h 382"/>
                <a:gd name="T40" fmla="*/ 39 w 516"/>
                <a:gd name="T41" fmla="*/ 179 h 382"/>
                <a:gd name="T42" fmla="*/ 18 w 516"/>
                <a:gd name="T43" fmla="*/ 219 h 382"/>
                <a:gd name="T44" fmla="*/ 13 w 516"/>
                <a:gd name="T45" fmla="*/ 230 h 382"/>
                <a:gd name="T46" fmla="*/ 62 w 516"/>
                <a:gd name="T47" fmla="*/ 277 h 382"/>
                <a:gd name="T48" fmla="*/ 124 w 516"/>
                <a:gd name="T49" fmla="*/ 337 h 382"/>
                <a:gd name="T50" fmla="*/ 124 w 516"/>
                <a:gd name="T51" fmla="*/ 337 h 382"/>
                <a:gd name="T52" fmla="*/ 427 w 516"/>
                <a:gd name="T53" fmla="*/ 38 h 382"/>
                <a:gd name="T54" fmla="*/ 442 w 516"/>
                <a:gd name="T55" fmla="*/ 55 h 382"/>
                <a:gd name="T56" fmla="*/ 430 w 516"/>
                <a:gd name="T57" fmla="*/ 96 h 382"/>
                <a:gd name="T58" fmla="*/ 439 w 516"/>
                <a:gd name="T59" fmla="*/ 134 h 382"/>
                <a:gd name="T60" fmla="*/ 439 w 516"/>
                <a:gd name="T61" fmla="*/ 134 h 382"/>
                <a:gd name="T62" fmla="*/ 466 w 516"/>
                <a:gd name="T63" fmla="*/ 223 h 382"/>
                <a:gd name="T64" fmla="*/ 456 w 516"/>
                <a:gd name="T65" fmla="*/ 227 h 382"/>
                <a:gd name="T66" fmla="*/ 438 w 516"/>
                <a:gd name="T67" fmla="*/ 267 h 382"/>
                <a:gd name="T68" fmla="*/ 398 w 516"/>
                <a:gd name="T69" fmla="*/ 278 h 382"/>
                <a:gd name="T70" fmla="*/ 398 w 516"/>
                <a:gd name="T71" fmla="*/ 278 h 382"/>
                <a:gd name="T72" fmla="*/ 467 w 516"/>
                <a:gd name="T73" fmla="*/ 87 h 382"/>
                <a:gd name="T74" fmla="*/ 503 w 516"/>
                <a:gd name="T75" fmla="*/ 117 h 382"/>
                <a:gd name="T76" fmla="*/ 477 w 516"/>
                <a:gd name="T77" fmla="*/ 179 h 382"/>
                <a:gd name="T78" fmla="*/ 498 w 516"/>
                <a:gd name="T79" fmla="*/ 219 h 382"/>
                <a:gd name="T80" fmla="*/ 498 w 516"/>
                <a:gd name="T81" fmla="*/ 219 h 382"/>
                <a:gd name="T82" fmla="*/ 504 w 516"/>
                <a:gd name="T83" fmla="*/ 230 h 382"/>
                <a:gd name="T84" fmla="*/ 454 w 516"/>
                <a:gd name="T85" fmla="*/ 312 h 382"/>
                <a:gd name="T86" fmla="*/ 392 w 516"/>
                <a:gd name="T87" fmla="*/ 337 h 382"/>
                <a:gd name="T88" fmla="*/ 390 w 516"/>
                <a:gd name="T89" fmla="*/ 349 h 382"/>
                <a:gd name="T90" fmla="*/ 370 w 516"/>
                <a:gd name="T91" fmla="*/ 306 h 382"/>
                <a:gd name="T92" fmla="*/ 313 w 516"/>
                <a:gd name="T93" fmla="*/ 380 h 382"/>
                <a:gd name="T94" fmla="*/ 390 w 516"/>
                <a:gd name="T95" fmla="*/ 349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6" h="382">
                  <a:moveTo>
                    <a:pt x="382" y="250"/>
                  </a:moveTo>
                  <a:cubicBezTo>
                    <a:pt x="408" y="184"/>
                    <a:pt x="405" y="84"/>
                    <a:pt x="405" y="84"/>
                  </a:cubicBezTo>
                  <a:cubicBezTo>
                    <a:pt x="405" y="84"/>
                    <a:pt x="398" y="86"/>
                    <a:pt x="387" y="86"/>
                  </a:cubicBezTo>
                  <a:cubicBezTo>
                    <a:pt x="357" y="86"/>
                    <a:pt x="294" y="76"/>
                    <a:pt x="258" y="6"/>
                  </a:cubicBezTo>
                  <a:cubicBezTo>
                    <a:pt x="222" y="76"/>
                    <a:pt x="159" y="86"/>
                    <a:pt x="129" y="86"/>
                  </a:cubicBezTo>
                  <a:cubicBezTo>
                    <a:pt x="118" y="86"/>
                    <a:pt x="111" y="84"/>
                    <a:pt x="111" y="84"/>
                  </a:cubicBezTo>
                  <a:cubicBezTo>
                    <a:pt x="111" y="84"/>
                    <a:pt x="108" y="184"/>
                    <a:pt x="134" y="250"/>
                  </a:cubicBezTo>
                  <a:cubicBezTo>
                    <a:pt x="160" y="315"/>
                    <a:pt x="258" y="345"/>
                    <a:pt x="258" y="345"/>
                  </a:cubicBezTo>
                  <a:cubicBezTo>
                    <a:pt x="258" y="345"/>
                    <a:pt x="356" y="315"/>
                    <a:pt x="382" y="250"/>
                  </a:cubicBezTo>
                  <a:close/>
                  <a:moveTo>
                    <a:pt x="258" y="311"/>
                  </a:moveTo>
                  <a:cubicBezTo>
                    <a:pt x="231" y="301"/>
                    <a:pt x="179" y="274"/>
                    <a:pt x="164" y="237"/>
                  </a:cubicBezTo>
                  <a:cubicBezTo>
                    <a:pt x="149" y="200"/>
                    <a:pt x="145" y="150"/>
                    <a:pt x="144" y="117"/>
                  </a:cubicBezTo>
                  <a:cubicBezTo>
                    <a:pt x="174" y="115"/>
                    <a:pt x="220" y="104"/>
                    <a:pt x="258" y="62"/>
                  </a:cubicBezTo>
                  <a:cubicBezTo>
                    <a:pt x="296" y="104"/>
                    <a:pt x="342" y="115"/>
                    <a:pt x="372" y="117"/>
                  </a:cubicBezTo>
                  <a:cubicBezTo>
                    <a:pt x="371" y="152"/>
                    <a:pt x="366" y="202"/>
                    <a:pt x="352" y="237"/>
                  </a:cubicBezTo>
                  <a:cubicBezTo>
                    <a:pt x="337" y="274"/>
                    <a:pt x="286" y="300"/>
                    <a:pt x="258" y="311"/>
                  </a:cubicBezTo>
                  <a:close/>
                  <a:moveTo>
                    <a:pt x="89" y="38"/>
                  </a:moveTo>
                  <a:cubicBezTo>
                    <a:pt x="100" y="22"/>
                    <a:pt x="102" y="0"/>
                    <a:pt x="102" y="0"/>
                  </a:cubicBezTo>
                  <a:cubicBezTo>
                    <a:pt x="102" y="0"/>
                    <a:pt x="79" y="4"/>
                    <a:pt x="66" y="22"/>
                  </a:cubicBezTo>
                  <a:cubicBezTo>
                    <a:pt x="54" y="41"/>
                    <a:pt x="60" y="63"/>
                    <a:pt x="60" y="62"/>
                  </a:cubicBezTo>
                  <a:cubicBezTo>
                    <a:pt x="60" y="62"/>
                    <a:pt x="79" y="54"/>
                    <a:pt x="89" y="38"/>
                  </a:cubicBezTo>
                  <a:close/>
                  <a:moveTo>
                    <a:pt x="74" y="55"/>
                  </a:moveTo>
                  <a:cubicBezTo>
                    <a:pt x="58" y="63"/>
                    <a:pt x="51" y="88"/>
                    <a:pt x="51" y="88"/>
                  </a:cubicBezTo>
                  <a:cubicBezTo>
                    <a:pt x="51" y="88"/>
                    <a:pt x="67" y="95"/>
                    <a:pt x="81" y="87"/>
                  </a:cubicBezTo>
                  <a:cubicBezTo>
                    <a:pt x="94" y="79"/>
                    <a:pt x="103" y="59"/>
                    <a:pt x="103" y="59"/>
                  </a:cubicBezTo>
                  <a:cubicBezTo>
                    <a:pt x="103" y="59"/>
                    <a:pt x="89" y="48"/>
                    <a:pt x="74" y="55"/>
                  </a:cubicBezTo>
                  <a:close/>
                  <a:moveTo>
                    <a:pt x="70" y="126"/>
                  </a:moveTo>
                  <a:cubicBezTo>
                    <a:pt x="82" y="116"/>
                    <a:pt x="86" y="96"/>
                    <a:pt x="86" y="96"/>
                  </a:cubicBezTo>
                  <a:cubicBezTo>
                    <a:pt x="86" y="96"/>
                    <a:pt x="70" y="87"/>
                    <a:pt x="57" y="97"/>
                  </a:cubicBezTo>
                  <a:cubicBezTo>
                    <a:pt x="43" y="108"/>
                    <a:pt x="41" y="133"/>
                    <a:pt x="42" y="133"/>
                  </a:cubicBezTo>
                  <a:cubicBezTo>
                    <a:pt x="42" y="133"/>
                    <a:pt x="59" y="137"/>
                    <a:pt x="70" y="126"/>
                  </a:cubicBezTo>
                  <a:close/>
                  <a:moveTo>
                    <a:pt x="41" y="178"/>
                  </a:moveTo>
                  <a:cubicBezTo>
                    <a:pt x="42" y="179"/>
                    <a:pt x="59" y="179"/>
                    <a:pt x="68" y="166"/>
                  </a:cubicBezTo>
                  <a:cubicBezTo>
                    <a:pt x="77" y="154"/>
                    <a:pt x="77" y="134"/>
                    <a:pt x="78" y="134"/>
                  </a:cubicBezTo>
                  <a:cubicBezTo>
                    <a:pt x="78" y="134"/>
                    <a:pt x="60" y="129"/>
                    <a:pt x="49" y="141"/>
                  </a:cubicBezTo>
                  <a:cubicBezTo>
                    <a:pt x="38" y="154"/>
                    <a:pt x="41" y="179"/>
                    <a:pt x="41" y="178"/>
                  </a:cubicBezTo>
                  <a:close/>
                  <a:moveTo>
                    <a:pt x="74" y="206"/>
                  </a:moveTo>
                  <a:cubicBezTo>
                    <a:pt x="80" y="192"/>
                    <a:pt x="77" y="172"/>
                    <a:pt x="77" y="172"/>
                  </a:cubicBezTo>
                  <a:cubicBezTo>
                    <a:pt x="77" y="172"/>
                    <a:pt x="59" y="171"/>
                    <a:pt x="50" y="185"/>
                  </a:cubicBezTo>
                  <a:cubicBezTo>
                    <a:pt x="42" y="199"/>
                    <a:pt x="50" y="223"/>
                    <a:pt x="50" y="223"/>
                  </a:cubicBezTo>
                  <a:cubicBezTo>
                    <a:pt x="50" y="223"/>
                    <a:pt x="67" y="220"/>
                    <a:pt x="74" y="206"/>
                  </a:cubicBezTo>
                  <a:close/>
                  <a:moveTo>
                    <a:pt x="87" y="243"/>
                  </a:moveTo>
                  <a:cubicBezTo>
                    <a:pt x="91" y="228"/>
                    <a:pt x="83" y="210"/>
                    <a:pt x="83" y="210"/>
                  </a:cubicBezTo>
                  <a:cubicBezTo>
                    <a:pt x="84" y="210"/>
                    <a:pt x="66" y="212"/>
                    <a:pt x="60" y="227"/>
                  </a:cubicBezTo>
                  <a:cubicBezTo>
                    <a:pt x="55" y="243"/>
                    <a:pt x="67" y="265"/>
                    <a:pt x="67" y="265"/>
                  </a:cubicBezTo>
                  <a:cubicBezTo>
                    <a:pt x="68" y="265"/>
                    <a:pt x="84" y="258"/>
                    <a:pt x="87" y="243"/>
                  </a:cubicBezTo>
                  <a:close/>
                  <a:moveTo>
                    <a:pt x="78" y="267"/>
                  </a:moveTo>
                  <a:cubicBezTo>
                    <a:pt x="76" y="284"/>
                    <a:pt x="93" y="303"/>
                    <a:pt x="93" y="303"/>
                  </a:cubicBezTo>
                  <a:cubicBezTo>
                    <a:pt x="93" y="303"/>
                    <a:pt x="107" y="293"/>
                    <a:pt x="108" y="277"/>
                  </a:cubicBezTo>
                  <a:cubicBezTo>
                    <a:pt x="108" y="262"/>
                    <a:pt x="97" y="246"/>
                    <a:pt x="97" y="245"/>
                  </a:cubicBezTo>
                  <a:cubicBezTo>
                    <a:pt x="98" y="245"/>
                    <a:pt x="80" y="251"/>
                    <a:pt x="78" y="267"/>
                  </a:cubicBezTo>
                  <a:close/>
                  <a:moveTo>
                    <a:pt x="126" y="335"/>
                  </a:moveTo>
                  <a:cubicBezTo>
                    <a:pt x="126" y="336"/>
                    <a:pt x="138" y="323"/>
                    <a:pt x="135" y="307"/>
                  </a:cubicBezTo>
                  <a:cubicBezTo>
                    <a:pt x="132" y="292"/>
                    <a:pt x="118" y="278"/>
                    <a:pt x="118" y="278"/>
                  </a:cubicBezTo>
                  <a:cubicBezTo>
                    <a:pt x="118" y="278"/>
                    <a:pt x="103" y="287"/>
                    <a:pt x="104" y="303"/>
                  </a:cubicBezTo>
                  <a:cubicBezTo>
                    <a:pt x="105" y="320"/>
                    <a:pt x="126" y="336"/>
                    <a:pt x="126" y="335"/>
                  </a:cubicBezTo>
                  <a:close/>
                  <a:moveTo>
                    <a:pt x="169" y="332"/>
                  </a:moveTo>
                  <a:cubicBezTo>
                    <a:pt x="163" y="317"/>
                    <a:pt x="146" y="306"/>
                    <a:pt x="146" y="306"/>
                  </a:cubicBezTo>
                  <a:cubicBezTo>
                    <a:pt x="146" y="306"/>
                    <a:pt x="132" y="318"/>
                    <a:pt x="137" y="334"/>
                  </a:cubicBezTo>
                  <a:cubicBezTo>
                    <a:pt x="139" y="342"/>
                    <a:pt x="147" y="349"/>
                    <a:pt x="154" y="354"/>
                  </a:cubicBezTo>
                  <a:cubicBezTo>
                    <a:pt x="153" y="355"/>
                    <a:pt x="153" y="356"/>
                    <a:pt x="152" y="357"/>
                  </a:cubicBezTo>
                  <a:cubicBezTo>
                    <a:pt x="144" y="353"/>
                    <a:pt x="134" y="349"/>
                    <a:pt x="126" y="349"/>
                  </a:cubicBezTo>
                  <a:cubicBezTo>
                    <a:pt x="108" y="347"/>
                    <a:pt x="98" y="362"/>
                    <a:pt x="98" y="362"/>
                  </a:cubicBezTo>
                  <a:cubicBezTo>
                    <a:pt x="98" y="362"/>
                    <a:pt x="121" y="382"/>
                    <a:pt x="141" y="382"/>
                  </a:cubicBezTo>
                  <a:cubicBezTo>
                    <a:pt x="157" y="381"/>
                    <a:pt x="163" y="368"/>
                    <a:pt x="165" y="364"/>
                  </a:cubicBezTo>
                  <a:cubicBezTo>
                    <a:pt x="177" y="370"/>
                    <a:pt x="190" y="376"/>
                    <a:pt x="203" y="380"/>
                  </a:cubicBezTo>
                  <a:cubicBezTo>
                    <a:pt x="204" y="378"/>
                    <a:pt x="204" y="377"/>
                    <a:pt x="205" y="375"/>
                  </a:cubicBezTo>
                  <a:cubicBezTo>
                    <a:pt x="191" y="371"/>
                    <a:pt x="179" y="366"/>
                    <a:pt x="167" y="360"/>
                  </a:cubicBezTo>
                  <a:cubicBezTo>
                    <a:pt x="169" y="357"/>
                    <a:pt x="175" y="344"/>
                    <a:pt x="169" y="332"/>
                  </a:cubicBezTo>
                  <a:close/>
                  <a:moveTo>
                    <a:pt x="49" y="87"/>
                  </a:moveTo>
                  <a:cubicBezTo>
                    <a:pt x="49" y="87"/>
                    <a:pt x="58" y="64"/>
                    <a:pt x="57" y="47"/>
                  </a:cubicBezTo>
                  <a:cubicBezTo>
                    <a:pt x="56" y="29"/>
                    <a:pt x="40" y="22"/>
                    <a:pt x="40" y="22"/>
                  </a:cubicBezTo>
                  <a:cubicBezTo>
                    <a:pt x="39" y="21"/>
                    <a:pt x="23" y="48"/>
                    <a:pt x="27" y="66"/>
                  </a:cubicBezTo>
                  <a:cubicBezTo>
                    <a:pt x="31" y="85"/>
                    <a:pt x="49" y="87"/>
                    <a:pt x="49" y="87"/>
                  </a:cubicBezTo>
                  <a:close/>
                  <a:moveTo>
                    <a:pt x="39" y="133"/>
                  </a:moveTo>
                  <a:cubicBezTo>
                    <a:pt x="39" y="132"/>
                    <a:pt x="44" y="109"/>
                    <a:pt x="39" y="92"/>
                  </a:cubicBezTo>
                  <a:cubicBezTo>
                    <a:pt x="34" y="76"/>
                    <a:pt x="16" y="72"/>
                    <a:pt x="16" y="72"/>
                  </a:cubicBezTo>
                  <a:cubicBezTo>
                    <a:pt x="16" y="72"/>
                    <a:pt x="6" y="100"/>
                    <a:pt x="14" y="117"/>
                  </a:cubicBezTo>
                  <a:cubicBezTo>
                    <a:pt x="21" y="134"/>
                    <a:pt x="39" y="132"/>
                    <a:pt x="39" y="133"/>
                  </a:cubicBezTo>
                  <a:close/>
                  <a:moveTo>
                    <a:pt x="39" y="179"/>
                  </a:moveTo>
                  <a:cubicBezTo>
                    <a:pt x="39" y="178"/>
                    <a:pt x="39" y="155"/>
                    <a:pt x="31" y="140"/>
                  </a:cubicBezTo>
                  <a:cubicBezTo>
                    <a:pt x="22" y="125"/>
                    <a:pt x="4" y="124"/>
                    <a:pt x="4" y="125"/>
                  </a:cubicBezTo>
                  <a:cubicBezTo>
                    <a:pt x="4" y="124"/>
                    <a:pt x="0" y="154"/>
                    <a:pt x="11" y="169"/>
                  </a:cubicBezTo>
                  <a:cubicBezTo>
                    <a:pt x="22" y="183"/>
                    <a:pt x="39" y="178"/>
                    <a:pt x="39" y="179"/>
                  </a:cubicBezTo>
                  <a:close/>
                  <a:moveTo>
                    <a:pt x="48" y="224"/>
                  </a:moveTo>
                  <a:cubicBezTo>
                    <a:pt x="48" y="223"/>
                    <a:pt x="43" y="200"/>
                    <a:pt x="32" y="187"/>
                  </a:cubicBezTo>
                  <a:cubicBezTo>
                    <a:pt x="21" y="174"/>
                    <a:pt x="3" y="177"/>
                    <a:pt x="3" y="178"/>
                  </a:cubicBezTo>
                  <a:cubicBezTo>
                    <a:pt x="3" y="178"/>
                    <a:pt x="4" y="207"/>
                    <a:pt x="18" y="219"/>
                  </a:cubicBezTo>
                  <a:cubicBezTo>
                    <a:pt x="32" y="232"/>
                    <a:pt x="48" y="223"/>
                    <a:pt x="48" y="224"/>
                  </a:cubicBezTo>
                  <a:close/>
                  <a:moveTo>
                    <a:pt x="65" y="266"/>
                  </a:moveTo>
                  <a:cubicBezTo>
                    <a:pt x="65" y="266"/>
                    <a:pt x="56" y="244"/>
                    <a:pt x="43" y="233"/>
                  </a:cubicBezTo>
                  <a:cubicBezTo>
                    <a:pt x="29" y="223"/>
                    <a:pt x="13" y="230"/>
                    <a:pt x="13" y="230"/>
                  </a:cubicBezTo>
                  <a:cubicBezTo>
                    <a:pt x="12" y="230"/>
                    <a:pt x="19" y="258"/>
                    <a:pt x="35" y="268"/>
                  </a:cubicBezTo>
                  <a:cubicBezTo>
                    <a:pt x="51" y="277"/>
                    <a:pt x="65" y="266"/>
                    <a:pt x="65" y="266"/>
                  </a:cubicBezTo>
                  <a:close/>
                  <a:moveTo>
                    <a:pt x="91" y="304"/>
                  </a:moveTo>
                  <a:cubicBezTo>
                    <a:pt x="91" y="304"/>
                    <a:pt x="77" y="284"/>
                    <a:pt x="62" y="277"/>
                  </a:cubicBezTo>
                  <a:cubicBezTo>
                    <a:pt x="46" y="269"/>
                    <a:pt x="32" y="279"/>
                    <a:pt x="32" y="279"/>
                  </a:cubicBezTo>
                  <a:cubicBezTo>
                    <a:pt x="31" y="279"/>
                    <a:pt x="44" y="306"/>
                    <a:pt x="62" y="312"/>
                  </a:cubicBezTo>
                  <a:cubicBezTo>
                    <a:pt x="79" y="318"/>
                    <a:pt x="91" y="304"/>
                    <a:pt x="91" y="304"/>
                  </a:cubicBezTo>
                  <a:close/>
                  <a:moveTo>
                    <a:pt x="124" y="337"/>
                  </a:moveTo>
                  <a:cubicBezTo>
                    <a:pt x="124" y="337"/>
                    <a:pt x="106" y="320"/>
                    <a:pt x="90" y="316"/>
                  </a:cubicBezTo>
                  <a:cubicBezTo>
                    <a:pt x="73" y="311"/>
                    <a:pt x="61" y="324"/>
                    <a:pt x="61" y="324"/>
                  </a:cubicBezTo>
                  <a:cubicBezTo>
                    <a:pt x="60" y="324"/>
                    <a:pt x="78" y="348"/>
                    <a:pt x="97" y="350"/>
                  </a:cubicBezTo>
                  <a:cubicBezTo>
                    <a:pt x="115" y="353"/>
                    <a:pt x="124" y="337"/>
                    <a:pt x="124" y="337"/>
                  </a:cubicBezTo>
                  <a:close/>
                  <a:moveTo>
                    <a:pt x="456" y="62"/>
                  </a:moveTo>
                  <a:cubicBezTo>
                    <a:pt x="456" y="63"/>
                    <a:pt x="462" y="41"/>
                    <a:pt x="450" y="22"/>
                  </a:cubicBezTo>
                  <a:cubicBezTo>
                    <a:pt x="437" y="4"/>
                    <a:pt x="414" y="0"/>
                    <a:pt x="414" y="0"/>
                  </a:cubicBezTo>
                  <a:cubicBezTo>
                    <a:pt x="414" y="0"/>
                    <a:pt x="416" y="22"/>
                    <a:pt x="427" y="38"/>
                  </a:cubicBezTo>
                  <a:cubicBezTo>
                    <a:pt x="438" y="54"/>
                    <a:pt x="456" y="62"/>
                    <a:pt x="456" y="62"/>
                  </a:cubicBezTo>
                  <a:close/>
                  <a:moveTo>
                    <a:pt x="435" y="87"/>
                  </a:moveTo>
                  <a:cubicBezTo>
                    <a:pt x="449" y="95"/>
                    <a:pt x="465" y="88"/>
                    <a:pt x="465" y="88"/>
                  </a:cubicBezTo>
                  <a:cubicBezTo>
                    <a:pt x="465" y="88"/>
                    <a:pt x="458" y="63"/>
                    <a:pt x="442" y="55"/>
                  </a:cubicBezTo>
                  <a:cubicBezTo>
                    <a:pt x="427" y="48"/>
                    <a:pt x="413" y="59"/>
                    <a:pt x="413" y="59"/>
                  </a:cubicBezTo>
                  <a:cubicBezTo>
                    <a:pt x="413" y="59"/>
                    <a:pt x="422" y="79"/>
                    <a:pt x="435" y="87"/>
                  </a:cubicBezTo>
                  <a:close/>
                  <a:moveTo>
                    <a:pt x="459" y="97"/>
                  </a:moveTo>
                  <a:cubicBezTo>
                    <a:pt x="446" y="87"/>
                    <a:pt x="430" y="96"/>
                    <a:pt x="430" y="96"/>
                  </a:cubicBezTo>
                  <a:cubicBezTo>
                    <a:pt x="430" y="96"/>
                    <a:pt x="435" y="116"/>
                    <a:pt x="446" y="126"/>
                  </a:cubicBezTo>
                  <a:cubicBezTo>
                    <a:pt x="457" y="137"/>
                    <a:pt x="474" y="133"/>
                    <a:pt x="474" y="133"/>
                  </a:cubicBezTo>
                  <a:cubicBezTo>
                    <a:pt x="475" y="133"/>
                    <a:pt x="473" y="108"/>
                    <a:pt x="459" y="97"/>
                  </a:cubicBezTo>
                  <a:close/>
                  <a:moveTo>
                    <a:pt x="439" y="134"/>
                  </a:moveTo>
                  <a:cubicBezTo>
                    <a:pt x="439" y="134"/>
                    <a:pt x="439" y="154"/>
                    <a:pt x="448" y="166"/>
                  </a:cubicBezTo>
                  <a:cubicBezTo>
                    <a:pt x="457" y="179"/>
                    <a:pt x="475" y="179"/>
                    <a:pt x="475" y="178"/>
                  </a:cubicBezTo>
                  <a:cubicBezTo>
                    <a:pt x="475" y="179"/>
                    <a:pt x="478" y="154"/>
                    <a:pt x="467" y="141"/>
                  </a:cubicBezTo>
                  <a:cubicBezTo>
                    <a:pt x="456" y="129"/>
                    <a:pt x="439" y="134"/>
                    <a:pt x="439" y="134"/>
                  </a:cubicBezTo>
                  <a:close/>
                  <a:moveTo>
                    <a:pt x="466" y="185"/>
                  </a:moveTo>
                  <a:cubicBezTo>
                    <a:pt x="457" y="171"/>
                    <a:pt x="439" y="172"/>
                    <a:pt x="439" y="172"/>
                  </a:cubicBezTo>
                  <a:cubicBezTo>
                    <a:pt x="440" y="172"/>
                    <a:pt x="436" y="192"/>
                    <a:pt x="442" y="206"/>
                  </a:cubicBezTo>
                  <a:cubicBezTo>
                    <a:pt x="449" y="220"/>
                    <a:pt x="466" y="223"/>
                    <a:pt x="466" y="223"/>
                  </a:cubicBezTo>
                  <a:cubicBezTo>
                    <a:pt x="466" y="223"/>
                    <a:pt x="474" y="199"/>
                    <a:pt x="466" y="185"/>
                  </a:cubicBezTo>
                  <a:close/>
                  <a:moveTo>
                    <a:pt x="429" y="243"/>
                  </a:moveTo>
                  <a:cubicBezTo>
                    <a:pt x="432" y="258"/>
                    <a:pt x="449" y="265"/>
                    <a:pt x="449" y="265"/>
                  </a:cubicBezTo>
                  <a:cubicBezTo>
                    <a:pt x="449" y="265"/>
                    <a:pt x="462" y="243"/>
                    <a:pt x="456" y="227"/>
                  </a:cubicBezTo>
                  <a:cubicBezTo>
                    <a:pt x="451" y="212"/>
                    <a:pt x="432" y="210"/>
                    <a:pt x="433" y="210"/>
                  </a:cubicBezTo>
                  <a:cubicBezTo>
                    <a:pt x="433" y="210"/>
                    <a:pt x="425" y="228"/>
                    <a:pt x="429" y="243"/>
                  </a:cubicBezTo>
                  <a:close/>
                  <a:moveTo>
                    <a:pt x="423" y="303"/>
                  </a:moveTo>
                  <a:cubicBezTo>
                    <a:pt x="424" y="303"/>
                    <a:pt x="440" y="284"/>
                    <a:pt x="438" y="267"/>
                  </a:cubicBezTo>
                  <a:cubicBezTo>
                    <a:pt x="436" y="251"/>
                    <a:pt x="418" y="245"/>
                    <a:pt x="419" y="245"/>
                  </a:cubicBezTo>
                  <a:cubicBezTo>
                    <a:pt x="419" y="246"/>
                    <a:pt x="408" y="262"/>
                    <a:pt x="408" y="277"/>
                  </a:cubicBezTo>
                  <a:cubicBezTo>
                    <a:pt x="409" y="293"/>
                    <a:pt x="423" y="303"/>
                    <a:pt x="423" y="303"/>
                  </a:cubicBezTo>
                  <a:close/>
                  <a:moveTo>
                    <a:pt x="398" y="278"/>
                  </a:moveTo>
                  <a:cubicBezTo>
                    <a:pt x="398" y="278"/>
                    <a:pt x="384" y="292"/>
                    <a:pt x="381" y="307"/>
                  </a:cubicBezTo>
                  <a:cubicBezTo>
                    <a:pt x="378" y="323"/>
                    <a:pt x="390" y="336"/>
                    <a:pt x="390" y="335"/>
                  </a:cubicBezTo>
                  <a:cubicBezTo>
                    <a:pt x="390" y="336"/>
                    <a:pt x="411" y="320"/>
                    <a:pt x="412" y="303"/>
                  </a:cubicBezTo>
                  <a:cubicBezTo>
                    <a:pt x="414" y="287"/>
                    <a:pt x="398" y="278"/>
                    <a:pt x="398" y="278"/>
                  </a:cubicBezTo>
                  <a:close/>
                  <a:moveTo>
                    <a:pt x="489" y="66"/>
                  </a:moveTo>
                  <a:cubicBezTo>
                    <a:pt x="493" y="48"/>
                    <a:pt x="477" y="21"/>
                    <a:pt x="477" y="22"/>
                  </a:cubicBezTo>
                  <a:cubicBezTo>
                    <a:pt x="476" y="22"/>
                    <a:pt x="460" y="29"/>
                    <a:pt x="459" y="47"/>
                  </a:cubicBezTo>
                  <a:cubicBezTo>
                    <a:pt x="458" y="64"/>
                    <a:pt x="467" y="87"/>
                    <a:pt x="467" y="87"/>
                  </a:cubicBezTo>
                  <a:cubicBezTo>
                    <a:pt x="467" y="87"/>
                    <a:pt x="485" y="85"/>
                    <a:pt x="489" y="66"/>
                  </a:cubicBezTo>
                  <a:close/>
                  <a:moveTo>
                    <a:pt x="477" y="92"/>
                  </a:moveTo>
                  <a:cubicBezTo>
                    <a:pt x="472" y="109"/>
                    <a:pt x="477" y="132"/>
                    <a:pt x="477" y="133"/>
                  </a:cubicBezTo>
                  <a:cubicBezTo>
                    <a:pt x="477" y="132"/>
                    <a:pt x="495" y="134"/>
                    <a:pt x="503" y="117"/>
                  </a:cubicBezTo>
                  <a:cubicBezTo>
                    <a:pt x="510" y="100"/>
                    <a:pt x="500" y="72"/>
                    <a:pt x="500" y="72"/>
                  </a:cubicBezTo>
                  <a:cubicBezTo>
                    <a:pt x="500" y="72"/>
                    <a:pt x="483" y="76"/>
                    <a:pt x="477" y="92"/>
                  </a:cubicBezTo>
                  <a:close/>
                  <a:moveTo>
                    <a:pt x="486" y="140"/>
                  </a:moveTo>
                  <a:cubicBezTo>
                    <a:pt x="477" y="155"/>
                    <a:pt x="477" y="178"/>
                    <a:pt x="477" y="179"/>
                  </a:cubicBezTo>
                  <a:cubicBezTo>
                    <a:pt x="477" y="178"/>
                    <a:pt x="495" y="183"/>
                    <a:pt x="505" y="169"/>
                  </a:cubicBezTo>
                  <a:cubicBezTo>
                    <a:pt x="516" y="154"/>
                    <a:pt x="512" y="124"/>
                    <a:pt x="512" y="125"/>
                  </a:cubicBezTo>
                  <a:cubicBezTo>
                    <a:pt x="512" y="124"/>
                    <a:pt x="494" y="125"/>
                    <a:pt x="486" y="140"/>
                  </a:cubicBezTo>
                  <a:close/>
                  <a:moveTo>
                    <a:pt x="498" y="219"/>
                  </a:moveTo>
                  <a:cubicBezTo>
                    <a:pt x="512" y="207"/>
                    <a:pt x="513" y="178"/>
                    <a:pt x="513" y="178"/>
                  </a:cubicBezTo>
                  <a:cubicBezTo>
                    <a:pt x="513" y="177"/>
                    <a:pt x="496" y="174"/>
                    <a:pt x="484" y="187"/>
                  </a:cubicBezTo>
                  <a:cubicBezTo>
                    <a:pt x="473" y="200"/>
                    <a:pt x="468" y="223"/>
                    <a:pt x="468" y="224"/>
                  </a:cubicBezTo>
                  <a:cubicBezTo>
                    <a:pt x="468" y="223"/>
                    <a:pt x="484" y="232"/>
                    <a:pt x="498" y="219"/>
                  </a:cubicBezTo>
                  <a:close/>
                  <a:moveTo>
                    <a:pt x="474" y="233"/>
                  </a:moveTo>
                  <a:cubicBezTo>
                    <a:pt x="460" y="244"/>
                    <a:pt x="451" y="266"/>
                    <a:pt x="451" y="266"/>
                  </a:cubicBezTo>
                  <a:cubicBezTo>
                    <a:pt x="451" y="266"/>
                    <a:pt x="465" y="277"/>
                    <a:pt x="481" y="268"/>
                  </a:cubicBezTo>
                  <a:cubicBezTo>
                    <a:pt x="497" y="258"/>
                    <a:pt x="504" y="230"/>
                    <a:pt x="504" y="230"/>
                  </a:cubicBezTo>
                  <a:cubicBezTo>
                    <a:pt x="503" y="230"/>
                    <a:pt x="487" y="223"/>
                    <a:pt x="474" y="233"/>
                  </a:cubicBezTo>
                  <a:close/>
                  <a:moveTo>
                    <a:pt x="454" y="277"/>
                  </a:moveTo>
                  <a:cubicBezTo>
                    <a:pt x="439" y="284"/>
                    <a:pt x="426" y="304"/>
                    <a:pt x="425" y="304"/>
                  </a:cubicBezTo>
                  <a:cubicBezTo>
                    <a:pt x="425" y="304"/>
                    <a:pt x="437" y="318"/>
                    <a:pt x="454" y="312"/>
                  </a:cubicBezTo>
                  <a:cubicBezTo>
                    <a:pt x="472" y="306"/>
                    <a:pt x="485" y="279"/>
                    <a:pt x="484" y="279"/>
                  </a:cubicBezTo>
                  <a:cubicBezTo>
                    <a:pt x="484" y="279"/>
                    <a:pt x="470" y="269"/>
                    <a:pt x="454" y="277"/>
                  </a:cubicBezTo>
                  <a:close/>
                  <a:moveTo>
                    <a:pt x="426" y="316"/>
                  </a:moveTo>
                  <a:cubicBezTo>
                    <a:pt x="410" y="320"/>
                    <a:pt x="392" y="337"/>
                    <a:pt x="392" y="337"/>
                  </a:cubicBezTo>
                  <a:cubicBezTo>
                    <a:pt x="392" y="337"/>
                    <a:pt x="401" y="353"/>
                    <a:pt x="419" y="350"/>
                  </a:cubicBezTo>
                  <a:cubicBezTo>
                    <a:pt x="438" y="348"/>
                    <a:pt x="456" y="324"/>
                    <a:pt x="455" y="324"/>
                  </a:cubicBezTo>
                  <a:cubicBezTo>
                    <a:pt x="455" y="324"/>
                    <a:pt x="443" y="311"/>
                    <a:pt x="426" y="316"/>
                  </a:cubicBezTo>
                  <a:close/>
                  <a:moveTo>
                    <a:pt x="390" y="349"/>
                  </a:moveTo>
                  <a:cubicBezTo>
                    <a:pt x="382" y="349"/>
                    <a:pt x="372" y="353"/>
                    <a:pt x="364" y="357"/>
                  </a:cubicBezTo>
                  <a:cubicBezTo>
                    <a:pt x="364" y="356"/>
                    <a:pt x="363" y="355"/>
                    <a:pt x="363" y="354"/>
                  </a:cubicBezTo>
                  <a:cubicBezTo>
                    <a:pt x="369" y="349"/>
                    <a:pt x="377" y="342"/>
                    <a:pt x="379" y="334"/>
                  </a:cubicBezTo>
                  <a:cubicBezTo>
                    <a:pt x="384" y="318"/>
                    <a:pt x="370" y="306"/>
                    <a:pt x="370" y="306"/>
                  </a:cubicBezTo>
                  <a:cubicBezTo>
                    <a:pt x="370" y="306"/>
                    <a:pt x="353" y="317"/>
                    <a:pt x="347" y="332"/>
                  </a:cubicBezTo>
                  <a:cubicBezTo>
                    <a:pt x="341" y="344"/>
                    <a:pt x="348" y="357"/>
                    <a:pt x="349" y="360"/>
                  </a:cubicBezTo>
                  <a:cubicBezTo>
                    <a:pt x="338" y="366"/>
                    <a:pt x="325" y="371"/>
                    <a:pt x="311" y="375"/>
                  </a:cubicBezTo>
                  <a:cubicBezTo>
                    <a:pt x="312" y="377"/>
                    <a:pt x="312" y="378"/>
                    <a:pt x="313" y="380"/>
                  </a:cubicBezTo>
                  <a:cubicBezTo>
                    <a:pt x="326" y="376"/>
                    <a:pt x="339" y="370"/>
                    <a:pt x="352" y="364"/>
                  </a:cubicBezTo>
                  <a:cubicBezTo>
                    <a:pt x="353" y="368"/>
                    <a:pt x="359" y="381"/>
                    <a:pt x="375" y="382"/>
                  </a:cubicBezTo>
                  <a:cubicBezTo>
                    <a:pt x="395" y="382"/>
                    <a:pt x="418" y="362"/>
                    <a:pt x="418" y="362"/>
                  </a:cubicBezTo>
                  <a:cubicBezTo>
                    <a:pt x="418" y="362"/>
                    <a:pt x="408" y="347"/>
                    <a:pt x="390" y="34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9" name="Text Box 40"/>
            <p:cNvSpPr txBox="1"/>
            <p:nvPr/>
          </p:nvSpPr>
          <p:spPr>
            <a:xfrm>
              <a:off x="68154" y="1319976"/>
              <a:ext cx="1651000" cy="39560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15000"/>
                </a:lnSpc>
                <a:spcBef>
                  <a:spcPts val="0"/>
                </a:spcBef>
                <a:spcAft>
                  <a:spcPts val="1000"/>
                </a:spcAft>
              </a:pPr>
              <a:r>
                <a:rPr lang="en-US" sz="1800" b="1" spc="20">
                  <a:solidFill>
                    <a:srgbClr val="FFFFFF"/>
                  </a:solidFill>
                  <a:effectLst/>
                  <a:latin typeface="Alegreya"/>
                  <a:ea typeface="Arial" panose="020B0604020202020204" pitchFamily="34" charset="0"/>
                  <a:cs typeface="Times New Roman" panose="02020603050405020304" pitchFamily="18" charset="0"/>
                </a:rPr>
                <a:t>ACADEMY</a:t>
              </a:r>
              <a:endParaRPr lang="en-US"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10" name="Text Box 42"/>
            <p:cNvSpPr txBox="1"/>
            <p:nvPr/>
          </p:nvSpPr>
          <p:spPr>
            <a:xfrm>
              <a:off x="329411" y="1147259"/>
              <a:ext cx="1012825"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15000"/>
                </a:lnSpc>
                <a:spcBef>
                  <a:spcPts val="0"/>
                </a:spcBef>
                <a:spcAft>
                  <a:spcPts val="1000"/>
                </a:spcAft>
              </a:pPr>
              <a:r>
                <a:rPr lang="en-US" sz="1200" b="1" spc="90">
                  <a:solidFill>
                    <a:srgbClr val="FFFFFF"/>
                  </a:solidFill>
                  <a:effectLst/>
                  <a:latin typeface="Myriad Pro"/>
                  <a:ea typeface="Arial" panose="020B0604020202020204" pitchFamily="34" charset="0"/>
                  <a:cs typeface="Times New Roman" panose="02020603050405020304" pitchFamily="18" charset="0"/>
                </a:rPr>
                <a:t>LOTUS</a:t>
              </a:r>
              <a:endParaRPr lang="en-US" sz="1100">
                <a:effectLst/>
                <a:latin typeface="Arial" panose="020B0604020202020204" pitchFamily="34" charset="0"/>
                <a:ea typeface="Arial" panose="020B0604020202020204" pitchFamily="34" charset="0"/>
                <a:cs typeface="Times New Roman" panose="02020603050405020304" pitchFamily="18" charset="0"/>
              </a:endParaRPr>
            </a:p>
            <a:p>
              <a:pPr marL="0" marR="0" algn="ctr">
                <a:lnSpc>
                  <a:spcPct val="115000"/>
                </a:lnSpc>
                <a:spcBef>
                  <a:spcPts val="0"/>
                </a:spcBef>
                <a:spcAft>
                  <a:spcPts val="1000"/>
                </a:spcAft>
              </a:pPr>
              <a:r>
                <a:rPr lang="vi-VN" sz="1200" b="1" spc="90">
                  <a:solidFill>
                    <a:srgbClr val="FFFFFF"/>
                  </a:solidFill>
                  <a:effectLst/>
                  <a:latin typeface="Myriad Pro"/>
                  <a:ea typeface="Arial" panose="020B0604020202020204" pitchFamily="34" charset="0"/>
                  <a:cs typeface="Times New Roman" panose="02020603050405020304" pitchFamily="18" charset="0"/>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p:txBody>
        </p:sp>
      </p:grpSp>
      <p:pic>
        <p:nvPicPr>
          <p:cNvPr id="7" name="Picture 6"/>
          <p:cNvPicPr/>
          <p:nvPr/>
        </p:nvPicPr>
        <p:blipFill rotWithShape="1">
          <a:blip r:embed="rId4" cstate="print">
            <a:extLst>
              <a:ext uri="{28A0092B-C50C-407E-A947-70E740481C1C}">
                <a14:useLocalDpi xmlns:a14="http://schemas.microsoft.com/office/drawing/2010/main" val="0"/>
              </a:ext>
            </a:extLst>
          </a:blip>
          <a:srcRect b="31532"/>
          <a:stretch/>
        </p:blipFill>
        <p:spPr bwMode="auto">
          <a:xfrm>
            <a:off x="10895331" y="510541"/>
            <a:ext cx="790575" cy="540385"/>
          </a:xfrm>
          <a:prstGeom prst="rect">
            <a:avLst/>
          </a:prstGeom>
          <a:ln>
            <a:noFill/>
          </a:ln>
          <a:extLst>
            <a:ext uri="{53640926-AAD7-44D8-BBD7-CCE9431645EC}">
              <a14:shadowObscured xmlns:a14="http://schemas.microsoft.com/office/drawing/2010/main"/>
            </a:ext>
          </a:extLst>
        </p:spPr>
      </p:pic>
      <p:sp>
        <p:nvSpPr>
          <p:cNvPr id="13" name="Google Shape;86;p13">
            <a:extLst>
              <a:ext uri="{FF2B5EF4-FFF2-40B4-BE49-F238E27FC236}">
                <a16:creationId xmlns:a16="http://schemas.microsoft.com/office/drawing/2014/main" id="{4E57E0E3-9AF2-478E-9D37-1892F90844AC}"/>
              </a:ext>
            </a:extLst>
          </p:cNvPr>
          <p:cNvSpPr/>
          <p:nvPr/>
        </p:nvSpPr>
        <p:spPr>
          <a:xfrm>
            <a:off x="92364" y="2428108"/>
            <a:ext cx="12018793" cy="1986332"/>
          </a:xfrm>
          <a:prstGeom prst="rect">
            <a:avLst/>
          </a:prstGeom>
          <a:solidFill>
            <a:schemeClr val="tx1">
              <a:lumMod val="95000"/>
              <a:lumOff val="5000"/>
              <a:alpha val="5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11" name="Google Shape;86;p13">
            <a:extLst>
              <a:ext uri="{FF2B5EF4-FFF2-40B4-BE49-F238E27FC236}">
                <a16:creationId xmlns:a16="http://schemas.microsoft.com/office/drawing/2014/main" id="{0919D77D-D4A8-4074-B52E-D8EB904CF3B0}"/>
              </a:ext>
            </a:extLst>
          </p:cNvPr>
          <p:cNvSpPr/>
          <p:nvPr/>
        </p:nvSpPr>
        <p:spPr>
          <a:xfrm>
            <a:off x="92364" y="2443559"/>
            <a:ext cx="12007272" cy="1970881"/>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6000" b="0" i="0" u="none" strike="noStrike" cap="none" dirty="0" err="1">
                <a:solidFill>
                  <a:schemeClr val="lt1"/>
                </a:solidFill>
                <a:latin typeface="Calibri"/>
                <a:ea typeface="Calibri"/>
                <a:cs typeface="Calibri"/>
                <a:sym typeface="Calibri"/>
              </a:rPr>
              <a:t>Bài</a:t>
            </a:r>
            <a:r>
              <a:rPr lang="en-US" sz="6000" b="0" i="0" u="none" strike="noStrike" cap="none" dirty="0">
                <a:solidFill>
                  <a:schemeClr val="lt1"/>
                </a:solidFill>
                <a:latin typeface="Calibri"/>
                <a:ea typeface="Calibri"/>
                <a:cs typeface="Calibri"/>
                <a:sym typeface="Calibri"/>
              </a:rPr>
              <a:t> 4:</a:t>
            </a:r>
          </a:p>
          <a:p>
            <a:pPr marL="0" marR="0" lvl="0" indent="0" rtl="0">
              <a:spcBef>
                <a:spcPts val="0"/>
              </a:spcBef>
              <a:spcAft>
                <a:spcPts val="0"/>
              </a:spcAft>
              <a:buNone/>
            </a:pPr>
            <a:r>
              <a:rPr lang="en-US" sz="6000" b="0" i="0" u="none" strike="noStrike" cap="none" dirty="0" err="1">
                <a:solidFill>
                  <a:schemeClr val="lt1"/>
                </a:solidFill>
                <a:latin typeface="Calibri"/>
                <a:ea typeface="Calibri"/>
                <a:cs typeface="Calibri"/>
                <a:sym typeface="Calibri"/>
              </a:rPr>
              <a:t>Mảng</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và</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danh</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sách</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trong</a:t>
            </a:r>
            <a:r>
              <a:rPr lang="en-US" sz="6000" b="0" i="0" u="none" strike="noStrike" cap="none" dirty="0">
                <a:solidFill>
                  <a:schemeClr val="lt1"/>
                </a:solidFill>
                <a:latin typeface="Calibri"/>
                <a:ea typeface="Calibri"/>
                <a:cs typeface="Calibri"/>
                <a:sym typeface="Calibri"/>
              </a:rPr>
              <a:t> </a:t>
            </a:r>
            <a:r>
              <a:rPr lang="en-US" sz="6000" dirty="0">
                <a:solidFill>
                  <a:schemeClr val="lt1"/>
                </a:solidFill>
                <a:latin typeface="Calibri"/>
                <a:ea typeface="Calibri"/>
                <a:cs typeface="Calibri"/>
                <a:sym typeface="Calibri"/>
              </a:rPr>
              <a:t>Java</a:t>
            </a:r>
            <a:endParaRPr sz="60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dissolve">
                                      <p:cBhvr>
                                        <p:cTn id="7" dur="500"/>
                                        <p:tgtEl>
                                          <p:spTgt spid="8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13" grpId="0" animBg="1"/>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1" y="1281430"/>
            <a:ext cx="6101715" cy="3304540"/>
          </a:xfrm>
          <a:prstGeom prst="rect">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3" name="矩形 2"/>
          <p:cNvSpPr/>
          <p:nvPr/>
        </p:nvSpPr>
        <p:spPr>
          <a:xfrm>
            <a:off x="6105527" y="1281430"/>
            <a:ext cx="6101715" cy="3304540"/>
          </a:xfrm>
          <a:prstGeom prst="rect">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4" name="矩形 3"/>
          <p:cNvSpPr/>
          <p:nvPr/>
        </p:nvSpPr>
        <p:spPr>
          <a:xfrm>
            <a:off x="1174115" y="1281430"/>
            <a:ext cx="3276600" cy="55943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8" name="文本框 7"/>
          <p:cNvSpPr txBox="1"/>
          <p:nvPr/>
        </p:nvSpPr>
        <p:spPr>
          <a:xfrm>
            <a:off x="1536065" y="1484632"/>
            <a:ext cx="2552700" cy="830997"/>
          </a:xfrm>
          <a:prstGeom prst="rect">
            <a:avLst/>
          </a:prstGeom>
          <a:noFill/>
        </p:spPr>
        <p:txBody>
          <a:bodyPr wrap="square" rtlCol="0">
            <a:spAutoFit/>
          </a:bodyPr>
          <a:lstStyle/>
          <a:p>
            <a:pPr algn="l"/>
            <a:r>
              <a:rPr lang="en-US" altLang="zh-CN" sz="48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Phần</a:t>
            </a:r>
            <a:r>
              <a:rPr lang="en-US" altLang="zh-CN" sz="4800"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3</a:t>
            </a:r>
            <a:endParaRPr lang="en-US" altLang="zh-CN" sz="4800" b="1"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1174115" y="2346407"/>
            <a:ext cx="3276600" cy="379656"/>
          </a:xfrm>
          <a:prstGeom prst="rect">
            <a:avLst/>
          </a:prstGeom>
          <a:noFill/>
        </p:spPr>
        <p:txBody>
          <a:bodyPr wrap="square" rtlCol="0">
            <a:spAutoFit/>
          </a:bodyPr>
          <a:lstStyle/>
          <a:p>
            <a:pPr algn="ct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Kiểu</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danh</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sách</a:t>
            </a:r>
            <a:endParaRPr lang="zh-CN" altLang="en-US"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5553636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 calcmode="lin" valueType="num">
                                      <p:cBhvr>
                                        <p:cTn id="29" dur="500" fill="hold"/>
                                        <p:tgtEl>
                                          <p:spTgt spid="28"/>
                                        </p:tgtEl>
                                        <p:attrNameLst>
                                          <p:attrName>style.rotation</p:attrName>
                                        </p:attrNameLst>
                                      </p:cBhvr>
                                      <p:tavLst>
                                        <p:tav tm="0">
                                          <p:val>
                                            <p:fltVal val="360"/>
                                          </p:val>
                                        </p:tav>
                                        <p:tav tm="100000">
                                          <p:val>
                                            <p:fltVal val="0"/>
                                          </p:val>
                                        </p:tav>
                                      </p:tavLst>
                                    </p:anim>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ldLvl="0" animBg="1"/>
      <p:bldP spid="8"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59699" y="943622"/>
            <a:ext cx="11019501" cy="1878681"/>
            <a:chOff x="271610" y="742949"/>
            <a:chExt cx="8264626" cy="1409011"/>
          </a:xfrm>
        </p:grpSpPr>
        <p:sp>
          <p:nvSpPr>
            <p:cNvPr id="4" name="TextBox 3"/>
            <p:cNvSpPr txBox="1"/>
            <p:nvPr/>
          </p:nvSpPr>
          <p:spPr>
            <a:xfrm>
              <a:off x="271610" y="819150"/>
              <a:ext cx="975267" cy="715725"/>
            </a:xfrm>
            <a:prstGeom prst="rect">
              <a:avLst/>
            </a:prstGeom>
            <a:noFill/>
          </p:spPr>
          <p:txBody>
            <a:bodyPr wrap="none" rtlCol="0">
              <a:spAutoFit/>
            </a:bodyPr>
            <a:lstStyle/>
            <a:p>
              <a:r>
                <a:rPr lang="en-US" sz="1867" dirty="0" err="1"/>
                <a:t>Khai</a:t>
              </a:r>
              <a:r>
                <a:rPr lang="en-US" sz="1867" dirty="0"/>
                <a:t> </a:t>
              </a:r>
              <a:r>
                <a:rPr lang="en-US" sz="1867" dirty="0" err="1"/>
                <a:t>báo</a:t>
              </a:r>
              <a:endParaRPr lang="en-US" sz="1867" dirty="0"/>
            </a:p>
            <a:p>
              <a:r>
                <a:rPr lang="en-US" sz="1867" dirty="0" err="1"/>
                <a:t>Và</a:t>
              </a:r>
              <a:endParaRPr lang="en-US" sz="1867" dirty="0"/>
            </a:p>
            <a:p>
              <a:r>
                <a:rPr lang="en-US" sz="1867" dirty="0" err="1"/>
                <a:t>Truy</a:t>
              </a:r>
              <a:r>
                <a:rPr lang="en-US" sz="1867" dirty="0"/>
                <a:t> </a:t>
              </a:r>
              <a:r>
                <a:rPr lang="en-US" sz="1867" dirty="0" err="1"/>
                <a:t>Cập</a:t>
              </a:r>
              <a:r>
                <a:rPr lang="en-US" sz="1867" dirty="0"/>
                <a:t>: </a:t>
              </a:r>
              <a:endParaRPr lang="vi-VN" sz="1867" dirty="0"/>
            </a:p>
          </p:txBody>
        </p:sp>
        <p:sp>
          <p:nvSpPr>
            <p:cNvPr id="5" name="Rectangle 4"/>
            <p:cNvSpPr/>
            <p:nvPr/>
          </p:nvSpPr>
          <p:spPr>
            <a:xfrm>
              <a:off x="1555936" y="742949"/>
              <a:ext cx="6980300" cy="14090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867" b="1" dirty="0" err="1">
                  <a:solidFill>
                    <a:schemeClr val="accent6">
                      <a:lumMod val="75000"/>
                    </a:schemeClr>
                  </a:solidFill>
                </a:rPr>
                <a:t>Cần</a:t>
              </a:r>
              <a:r>
                <a:rPr lang="en-US" sz="1867" b="1" dirty="0">
                  <a:solidFill>
                    <a:schemeClr val="accent6">
                      <a:lumMod val="75000"/>
                    </a:schemeClr>
                  </a:solidFill>
                </a:rPr>
                <a:t> </a:t>
              </a:r>
              <a:r>
                <a:rPr lang="en-US" sz="1867" b="1" dirty="0" err="1">
                  <a:solidFill>
                    <a:schemeClr val="accent6">
                      <a:lumMod val="75000"/>
                    </a:schemeClr>
                  </a:solidFill>
                </a:rPr>
                <a:t>khai</a:t>
              </a:r>
              <a:r>
                <a:rPr lang="en-US" sz="1867" b="1" dirty="0">
                  <a:solidFill>
                    <a:schemeClr val="accent6">
                      <a:lumMod val="75000"/>
                    </a:schemeClr>
                  </a:solidFill>
                </a:rPr>
                <a:t> </a:t>
              </a:r>
              <a:r>
                <a:rPr lang="en-US" sz="1867" b="1" dirty="0" err="1">
                  <a:solidFill>
                    <a:schemeClr val="accent6">
                      <a:lumMod val="75000"/>
                    </a:schemeClr>
                  </a:solidFill>
                </a:rPr>
                <a:t>báo</a:t>
              </a:r>
              <a:r>
                <a:rPr lang="en-US" sz="1867" b="1" dirty="0">
                  <a:solidFill>
                    <a:schemeClr val="accent6">
                      <a:lumMod val="75000"/>
                    </a:schemeClr>
                  </a:solidFill>
                </a:rPr>
                <a:t> </a:t>
              </a:r>
              <a:r>
                <a:rPr lang="en-US" sz="1867" b="1" dirty="0" err="1">
                  <a:solidFill>
                    <a:schemeClr val="accent6">
                      <a:lumMod val="75000"/>
                    </a:schemeClr>
                  </a:solidFill>
                </a:rPr>
                <a:t>không</a:t>
              </a:r>
              <a:r>
                <a:rPr lang="en-US" sz="1867" b="1" dirty="0">
                  <a:solidFill>
                    <a:schemeClr val="accent6">
                      <a:lumMod val="75000"/>
                    </a:schemeClr>
                  </a:solidFill>
                </a:rPr>
                <a:t> </a:t>
              </a:r>
              <a:r>
                <a:rPr lang="en-US" sz="1867" b="1" dirty="0" err="1">
                  <a:solidFill>
                    <a:schemeClr val="accent6">
                      <a:lumMod val="75000"/>
                    </a:schemeClr>
                  </a:solidFill>
                </a:rPr>
                <a:t>gian</a:t>
              </a:r>
              <a:r>
                <a:rPr lang="en-US" sz="1867" b="1" dirty="0">
                  <a:solidFill>
                    <a:schemeClr val="accent6">
                      <a:lumMod val="75000"/>
                    </a:schemeClr>
                  </a:solidFill>
                </a:rPr>
                <a:t> </a:t>
              </a:r>
              <a:r>
                <a:rPr lang="en-US" sz="1867" b="1" dirty="0" err="1">
                  <a:solidFill>
                    <a:schemeClr val="accent6">
                      <a:lumMod val="75000"/>
                    </a:schemeClr>
                  </a:solidFill>
                </a:rPr>
                <a:t>tên</a:t>
              </a:r>
              <a:r>
                <a:rPr lang="en-US" sz="1867" b="1" dirty="0">
                  <a:solidFill>
                    <a:schemeClr val="accent6">
                      <a:lumMod val="75000"/>
                    </a:schemeClr>
                  </a:solidFill>
                </a:rPr>
                <a:t> : using </a:t>
              </a:r>
              <a:r>
                <a:rPr lang="en-US" sz="1867" b="1" dirty="0" err="1">
                  <a:solidFill>
                    <a:schemeClr val="accent6">
                      <a:lumMod val="75000"/>
                    </a:schemeClr>
                  </a:solidFill>
                </a:rPr>
                <a:t>System.Collection.Generic</a:t>
              </a:r>
              <a:r>
                <a:rPr lang="en-US" sz="1867" b="1" dirty="0">
                  <a:solidFill>
                    <a:schemeClr val="accent6">
                      <a:lumMod val="75000"/>
                    </a:schemeClr>
                  </a:solidFill>
                </a:rPr>
                <a:t>;</a:t>
              </a:r>
            </a:p>
            <a:p>
              <a:r>
                <a:rPr lang="en-US" sz="1867" b="1" dirty="0">
                  <a:solidFill>
                    <a:srgbClr val="0070C0"/>
                  </a:solidFill>
                </a:rPr>
                <a:t>List&lt;</a:t>
              </a:r>
              <a:r>
                <a:rPr lang="en-US" sz="1867" b="1" dirty="0" err="1">
                  <a:solidFill>
                    <a:srgbClr val="0070C0"/>
                  </a:solidFill>
                </a:rPr>
                <a:t>Kiểu</a:t>
              </a:r>
              <a:r>
                <a:rPr lang="en-US" sz="1867" b="1" dirty="0">
                  <a:solidFill>
                    <a:srgbClr val="0070C0"/>
                  </a:solidFill>
                </a:rPr>
                <a:t>&gt;</a:t>
              </a:r>
              <a:r>
                <a:rPr lang="en-US" sz="1867" dirty="0"/>
                <a:t>  </a:t>
              </a:r>
              <a:r>
                <a:rPr lang="en-US" sz="1867" dirty="0" err="1"/>
                <a:t>TênDS</a:t>
              </a:r>
              <a:r>
                <a:rPr lang="en-US" sz="1867" dirty="0"/>
                <a:t> = </a:t>
              </a:r>
              <a:r>
                <a:rPr lang="en-US" sz="1867" dirty="0">
                  <a:solidFill>
                    <a:srgbClr val="0070C0"/>
                  </a:solidFill>
                </a:rPr>
                <a:t>new</a:t>
              </a:r>
              <a:r>
                <a:rPr lang="en-US" sz="1867" b="1" dirty="0">
                  <a:solidFill>
                    <a:srgbClr val="0070C0"/>
                  </a:solidFill>
                </a:rPr>
                <a:t> </a:t>
              </a:r>
              <a:r>
                <a:rPr lang="en-US" sz="1867" b="1" dirty="0" err="1">
                  <a:solidFill>
                    <a:srgbClr val="0070C0"/>
                  </a:solidFill>
                </a:rPr>
                <a:t>ArrayList</a:t>
              </a:r>
              <a:r>
                <a:rPr lang="en-US" sz="1867" b="1" dirty="0">
                  <a:solidFill>
                    <a:srgbClr val="0070C0"/>
                  </a:solidFill>
                </a:rPr>
                <a:t>&lt;</a:t>
              </a:r>
              <a:r>
                <a:rPr lang="en-US" sz="1867" b="1" dirty="0" err="1">
                  <a:solidFill>
                    <a:srgbClr val="0070C0"/>
                  </a:solidFill>
                </a:rPr>
                <a:t>Kiểu</a:t>
              </a:r>
              <a:r>
                <a:rPr lang="en-US" sz="1867" b="1" dirty="0">
                  <a:solidFill>
                    <a:srgbClr val="0070C0"/>
                  </a:solidFill>
                </a:rPr>
                <a:t>&gt;()</a:t>
              </a:r>
              <a:r>
                <a:rPr lang="en-US" sz="1867" dirty="0"/>
                <a:t>;</a:t>
              </a:r>
            </a:p>
            <a:p>
              <a:r>
                <a:rPr lang="en-US" sz="1867" b="1" dirty="0">
                  <a:solidFill>
                    <a:srgbClr val="0070C0"/>
                  </a:solidFill>
                </a:rPr>
                <a:t>List&lt;</a:t>
              </a:r>
              <a:r>
                <a:rPr lang="en-US" sz="1867" b="1" dirty="0" err="1">
                  <a:solidFill>
                    <a:srgbClr val="0070C0"/>
                  </a:solidFill>
                </a:rPr>
                <a:t>Kiểu</a:t>
              </a:r>
              <a:r>
                <a:rPr lang="en-US" sz="1867" b="1" dirty="0">
                  <a:solidFill>
                    <a:srgbClr val="0070C0"/>
                  </a:solidFill>
                </a:rPr>
                <a:t>&gt;</a:t>
              </a:r>
              <a:r>
                <a:rPr lang="en-US" sz="1867" dirty="0"/>
                <a:t>  </a:t>
              </a:r>
              <a:r>
                <a:rPr lang="en-US" sz="1867" dirty="0" err="1"/>
                <a:t>TênDS</a:t>
              </a:r>
              <a:r>
                <a:rPr lang="en-US" sz="1867" dirty="0"/>
                <a:t> = </a:t>
              </a:r>
              <a:r>
                <a:rPr lang="en-US" sz="1867" dirty="0">
                  <a:solidFill>
                    <a:srgbClr val="0070C0"/>
                  </a:solidFill>
                </a:rPr>
                <a:t>new</a:t>
              </a:r>
              <a:r>
                <a:rPr lang="en-US" sz="1867" dirty="0"/>
                <a:t> </a:t>
              </a:r>
              <a:r>
                <a:rPr lang="en-US" sz="1867" b="1" dirty="0" err="1">
                  <a:solidFill>
                    <a:srgbClr val="0070C0"/>
                  </a:solidFill>
                </a:rPr>
                <a:t>ArrayList</a:t>
              </a:r>
              <a:r>
                <a:rPr lang="en-US" sz="1867" b="1" dirty="0">
                  <a:solidFill>
                    <a:srgbClr val="0070C0"/>
                  </a:solidFill>
                </a:rPr>
                <a:t> &lt;</a:t>
              </a:r>
              <a:r>
                <a:rPr lang="en-US" sz="1867" b="1" dirty="0" err="1">
                  <a:solidFill>
                    <a:srgbClr val="0070C0"/>
                  </a:solidFill>
                </a:rPr>
                <a:t>Kiểu</a:t>
              </a:r>
              <a:r>
                <a:rPr lang="en-US" sz="1867" b="1" dirty="0">
                  <a:solidFill>
                    <a:srgbClr val="0070C0"/>
                  </a:solidFill>
                </a:rPr>
                <a:t>&gt;() </a:t>
              </a:r>
              <a:r>
                <a:rPr lang="en-US" sz="1867" dirty="0"/>
                <a:t>{</a:t>
              </a:r>
              <a:r>
                <a:rPr lang="en-US" sz="1867" b="1" dirty="0" err="1">
                  <a:solidFill>
                    <a:schemeClr val="accent6">
                      <a:lumMod val="75000"/>
                    </a:schemeClr>
                  </a:solidFill>
                </a:rPr>
                <a:t>Arrays.asList</a:t>
              </a:r>
              <a:r>
                <a:rPr lang="en-US" sz="1867" dirty="0"/>
                <a:t>(gt1,gt2,gt3…,</a:t>
              </a:r>
              <a:r>
                <a:rPr lang="en-US" sz="1867" dirty="0" err="1"/>
                <a:t>gtn</a:t>
              </a:r>
              <a:r>
                <a:rPr lang="en-US" sz="1867" dirty="0"/>
                <a:t>)};</a:t>
              </a:r>
            </a:p>
            <a:p>
              <a:r>
                <a:rPr lang="en-US" sz="1867" dirty="0" err="1"/>
                <a:t>Truy</a:t>
              </a:r>
              <a:r>
                <a:rPr lang="en-US" sz="1867" dirty="0"/>
                <a:t> </a:t>
              </a:r>
              <a:r>
                <a:rPr lang="en-US" sz="1867" dirty="0" err="1"/>
                <a:t>cập</a:t>
              </a:r>
              <a:r>
                <a:rPr lang="en-US" sz="1867" dirty="0"/>
                <a:t> :  	</a:t>
              </a:r>
              <a:r>
                <a:rPr lang="en-US" sz="1867" b="1" dirty="0" err="1"/>
                <a:t>TênDS.get</a:t>
              </a:r>
              <a:r>
                <a:rPr lang="en-US" sz="1867" b="1" dirty="0"/>
                <a:t>(</a:t>
              </a:r>
              <a:r>
                <a:rPr lang="en-US" sz="1867" b="1" dirty="0" err="1"/>
                <a:t>vị</a:t>
              </a:r>
              <a:r>
                <a:rPr lang="en-US" sz="1867" b="1" dirty="0"/>
                <a:t> </a:t>
              </a:r>
              <a:r>
                <a:rPr lang="en-US" sz="1867" b="1" dirty="0" err="1"/>
                <a:t>trí</a:t>
              </a:r>
              <a:r>
                <a:rPr lang="en-US" sz="1867" b="1" dirty="0"/>
                <a:t>)</a:t>
              </a:r>
            </a:p>
            <a:p>
              <a:r>
                <a:rPr lang="en-US" sz="1867" dirty="0"/>
                <a:t>		</a:t>
              </a:r>
              <a:r>
                <a:rPr lang="en-US" sz="1867" dirty="0" err="1"/>
                <a:t>vị_trí</a:t>
              </a:r>
              <a:r>
                <a:rPr lang="en-US" sz="1867" dirty="0"/>
                <a:t> </a:t>
              </a:r>
              <a:r>
                <a:rPr lang="en-US" sz="1867" dirty="0" err="1"/>
                <a:t>có</a:t>
              </a:r>
              <a:r>
                <a:rPr lang="en-US" sz="1867" dirty="0"/>
                <a:t> </a:t>
              </a:r>
              <a:r>
                <a:rPr lang="en-US" sz="1867" dirty="0" err="1"/>
                <a:t>giá</a:t>
              </a:r>
              <a:r>
                <a:rPr lang="en-US" sz="1867" dirty="0"/>
                <a:t> </a:t>
              </a:r>
              <a:r>
                <a:rPr lang="en-US" sz="1867" dirty="0" err="1"/>
                <a:t>trị</a:t>
              </a:r>
              <a:r>
                <a:rPr lang="en-US" sz="1867" dirty="0"/>
                <a:t> </a:t>
              </a:r>
              <a:r>
                <a:rPr lang="en-US" sz="1867" dirty="0" err="1"/>
                <a:t>từ</a:t>
              </a:r>
              <a:r>
                <a:rPr lang="en-US" sz="1867" dirty="0"/>
                <a:t> 0 </a:t>
              </a:r>
              <a:r>
                <a:rPr lang="en-US" sz="1867" dirty="0" err="1"/>
                <a:t>đến</a:t>
              </a:r>
              <a:r>
                <a:rPr lang="en-US" sz="1867" dirty="0"/>
                <a:t> </a:t>
              </a:r>
              <a:r>
                <a:rPr lang="en-US" sz="1867" dirty="0" err="1"/>
                <a:t>nhỏ</a:t>
              </a:r>
              <a:r>
                <a:rPr lang="en-US" sz="1867" dirty="0"/>
                <a:t> </a:t>
              </a:r>
              <a:r>
                <a:rPr lang="en-US" sz="1867" dirty="0" err="1"/>
                <a:t>hơn</a:t>
              </a:r>
              <a:r>
                <a:rPr lang="en-US" sz="1867" dirty="0"/>
                <a:t> </a:t>
              </a:r>
              <a:r>
                <a:rPr lang="en-US" sz="1867" dirty="0" err="1"/>
                <a:t>số_phần_tử</a:t>
              </a:r>
              <a:endParaRPr lang="vi-VN" sz="1867" dirty="0"/>
            </a:p>
          </p:txBody>
        </p:sp>
      </p:grpSp>
      <p:graphicFrame>
        <p:nvGraphicFramePr>
          <p:cNvPr id="8" name="Table 7"/>
          <p:cNvGraphicFramePr>
            <a:graphicFrameLocks noGrp="1"/>
          </p:cNvGraphicFramePr>
          <p:nvPr>
            <p:extLst>
              <p:ext uri="{D42A27DB-BD31-4B8C-83A1-F6EECF244321}">
                <p14:modId xmlns:p14="http://schemas.microsoft.com/office/powerpoint/2010/main" val="3593118457"/>
              </p:ext>
            </p:extLst>
          </p:nvPr>
        </p:nvGraphicFramePr>
        <p:xfrm>
          <a:off x="359699" y="3127104"/>
          <a:ext cx="11153375" cy="3461171"/>
        </p:xfrm>
        <a:graphic>
          <a:graphicData uri="http://schemas.openxmlformats.org/drawingml/2006/table">
            <a:tbl>
              <a:tblPr firstRow="1" bandRow="1">
                <a:tableStyleId>{5C22544A-7EE6-4342-B048-85BDC9FD1C3A}</a:tableStyleId>
              </a:tblPr>
              <a:tblGrid>
                <a:gridCol w="3484816">
                  <a:extLst>
                    <a:ext uri="{9D8B030D-6E8A-4147-A177-3AD203B41FA5}">
                      <a16:colId xmlns:a16="http://schemas.microsoft.com/office/drawing/2014/main" val="20000"/>
                    </a:ext>
                  </a:extLst>
                </a:gridCol>
                <a:gridCol w="7668559">
                  <a:extLst>
                    <a:ext uri="{9D8B030D-6E8A-4147-A177-3AD203B41FA5}">
                      <a16:colId xmlns:a16="http://schemas.microsoft.com/office/drawing/2014/main" val="20001"/>
                    </a:ext>
                  </a:extLst>
                </a:gridCol>
              </a:tblGrid>
              <a:tr h="494453">
                <a:tc>
                  <a:txBody>
                    <a:bodyPr/>
                    <a:lstStyle/>
                    <a:p>
                      <a:pPr algn="ctr"/>
                      <a:r>
                        <a:rPr lang="en-US" sz="1900" dirty="0" err="1">
                          <a:latin typeface="Arial" panose="020B0604020202020204" pitchFamily="34" charset="0"/>
                          <a:cs typeface="Arial" panose="020B0604020202020204" pitchFamily="34" charset="0"/>
                        </a:rPr>
                        <a:t>Thuộc</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tính</a:t>
                      </a:r>
                      <a:r>
                        <a:rPr lang="en-US" sz="1900" baseline="0" dirty="0">
                          <a:latin typeface="Arial" panose="020B0604020202020204" pitchFamily="34" charset="0"/>
                          <a:cs typeface="Arial" panose="020B0604020202020204" pitchFamily="34" charset="0"/>
                        </a:rPr>
                        <a:t>/</a:t>
                      </a:r>
                      <a:r>
                        <a:rPr lang="en-US" sz="1900" baseline="0" dirty="0" err="1">
                          <a:latin typeface="Arial" panose="020B0604020202020204" pitchFamily="34" charset="0"/>
                          <a:cs typeface="Arial" panose="020B0604020202020204" pitchFamily="34" charset="0"/>
                        </a:rPr>
                        <a:t>phương</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thức</a:t>
                      </a:r>
                      <a:endParaRPr lang="vi-VN" sz="1900" dirty="0">
                        <a:latin typeface="Arial" panose="020B0604020202020204" pitchFamily="34" charset="0"/>
                        <a:cs typeface="Arial" panose="020B0604020202020204" pitchFamily="34" charset="0"/>
                      </a:endParaRPr>
                    </a:p>
                  </a:txBody>
                  <a:tcPr marL="121920" marR="121920" marT="60960" marB="60960"/>
                </a:tc>
                <a:tc>
                  <a:txBody>
                    <a:bodyPr/>
                    <a:lstStyle/>
                    <a:p>
                      <a:pPr algn="ctr"/>
                      <a:r>
                        <a:rPr lang="en-US" sz="1900" dirty="0" err="1">
                          <a:latin typeface="Arial" panose="020B0604020202020204" pitchFamily="34" charset="0"/>
                          <a:cs typeface="Arial" panose="020B0604020202020204" pitchFamily="34" charset="0"/>
                        </a:rPr>
                        <a:t>Chức</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năng</a:t>
                      </a:r>
                      <a:endParaRPr lang="vi-VN" sz="19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a16="http://schemas.microsoft.com/office/drawing/2014/main" val="10000"/>
                  </a:ext>
                </a:extLst>
              </a:tr>
              <a:tr h="494453">
                <a:tc>
                  <a:txBody>
                    <a:bodyPr/>
                    <a:lstStyle/>
                    <a:p>
                      <a:r>
                        <a:rPr lang="en-US" sz="1900" dirty="0">
                          <a:latin typeface="Arial" panose="020B0604020202020204" pitchFamily="34" charset="0"/>
                          <a:cs typeface="Arial" panose="020B0604020202020204" pitchFamily="34" charset="0"/>
                        </a:rPr>
                        <a:t>size()</a:t>
                      </a:r>
                      <a:endParaRPr lang="vi-VN" sz="1900" dirty="0">
                        <a:latin typeface="Arial" panose="020B0604020202020204" pitchFamily="34" charset="0"/>
                        <a:cs typeface="Arial" panose="020B0604020202020204" pitchFamily="34" charset="0"/>
                      </a:endParaRPr>
                    </a:p>
                  </a:txBody>
                  <a:tcPr marL="121920" marR="121920" marT="60960" marB="60960"/>
                </a:tc>
                <a:tc>
                  <a:txBody>
                    <a:bodyPr/>
                    <a:lstStyle/>
                    <a:p>
                      <a:r>
                        <a:rPr lang="en-US" sz="1900" dirty="0" err="1">
                          <a:latin typeface="Arial" panose="020B0604020202020204" pitchFamily="34" charset="0"/>
                          <a:cs typeface="Arial" panose="020B0604020202020204" pitchFamily="34" charset="0"/>
                        </a:rPr>
                        <a:t>Trả</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lại</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số</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lượng</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phần</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tử</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hiện</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có</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trong</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danh</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sách</a:t>
                      </a:r>
                      <a:endParaRPr lang="vi-VN" sz="19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a16="http://schemas.microsoft.com/office/drawing/2014/main" val="10003"/>
                  </a:ext>
                </a:extLst>
              </a:tr>
              <a:tr h="494453">
                <a:tc>
                  <a:txBody>
                    <a:bodyPr/>
                    <a:lstStyle/>
                    <a:p>
                      <a:r>
                        <a:rPr lang="en-US" sz="1900" dirty="0">
                          <a:latin typeface="Arial" panose="020B0604020202020204" pitchFamily="34" charset="0"/>
                          <a:cs typeface="Arial" panose="020B0604020202020204" pitchFamily="34" charset="0"/>
                        </a:rPr>
                        <a:t>add(</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giá</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trị</a:t>
                      </a:r>
                      <a:r>
                        <a:rPr lang="en-US" sz="1900" baseline="0" dirty="0">
                          <a:latin typeface="Arial" panose="020B0604020202020204" pitchFamily="34" charset="0"/>
                          <a:cs typeface="Arial" panose="020B0604020202020204" pitchFamily="34" charset="0"/>
                        </a:rPr>
                        <a:t>)</a:t>
                      </a:r>
                      <a:endParaRPr lang="en-US" sz="1900" dirty="0">
                        <a:latin typeface="Arial" panose="020B0604020202020204" pitchFamily="34" charset="0"/>
                        <a:cs typeface="Arial" panose="020B0604020202020204" pitchFamily="34" charset="0"/>
                      </a:endParaRPr>
                    </a:p>
                  </a:txBody>
                  <a:tcPr marL="121920" marR="121920" marT="60960" marB="60960"/>
                </a:tc>
                <a:tc>
                  <a:txBody>
                    <a:bodyPr/>
                    <a:lstStyle/>
                    <a:p>
                      <a:r>
                        <a:rPr lang="en-US" sz="1900" dirty="0" err="1">
                          <a:latin typeface="Arial" panose="020B0604020202020204" pitchFamily="34" charset="0"/>
                          <a:cs typeface="Arial" panose="020B0604020202020204" pitchFamily="34" charset="0"/>
                        </a:rPr>
                        <a:t>Thêm</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vào</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cuối</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một</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giá</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trị</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cùng</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kiểu</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vào</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trong</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danh</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sách</a:t>
                      </a:r>
                      <a:endParaRPr lang="en-US" sz="19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a16="http://schemas.microsoft.com/office/drawing/2014/main" val="10005"/>
                  </a:ext>
                </a:extLst>
              </a:tr>
              <a:tr h="494453">
                <a:tc>
                  <a:txBody>
                    <a:bodyPr/>
                    <a:lstStyle/>
                    <a:p>
                      <a:r>
                        <a:rPr lang="en-US" sz="1900" dirty="0" err="1">
                          <a:latin typeface="Arial" panose="020B0604020202020204" pitchFamily="34" charset="0"/>
                          <a:cs typeface="Arial" panose="020B0604020202020204" pitchFamily="34" charset="0"/>
                        </a:rPr>
                        <a:t>addAll</a:t>
                      </a:r>
                      <a:r>
                        <a:rPr lang="en-US" sz="1900" dirty="0">
                          <a:latin typeface="Arial" panose="020B0604020202020204" pitchFamily="34" charset="0"/>
                          <a:cs typeface="Arial" panose="020B0604020202020204" pitchFamily="34" charset="0"/>
                        </a:rPr>
                        <a:t>(List&lt;T&gt; ds)</a:t>
                      </a:r>
                    </a:p>
                  </a:txBody>
                  <a:tcPr marL="121920" marR="121920" marT="60960" marB="60960"/>
                </a:tc>
                <a:tc>
                  <a:txBody>
                    <a:bodyPr/>
                    <a:lstStyle/>
                    <a:p>
                      <a:r>
                        <a:rPr lang="en-US" sz="1900" dirty="0" err="1">
                          <a:latin typeface="Arial" panose="020B0604020202020204" pitchFamily="34" charset="0"/>
                          <a:cs typeface="Arial" panose="020B0604020202020204" pitchFamily="34" charset="0"/>
                        </a:rPr>
                        <a:t>Thêm</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vào</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cuối</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danh</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sách</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hiện</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tại</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một</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danh</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sách</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khác</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cùng</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kiểu</a:t>
                      </a:r>
                      <a:endParaRPr lang="en-US" sz="19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a16="http://schemas.microsoft.com/office/drawing/2014/main" val="10006"/>
                  </a:ext>
                </a:extLst>
              </a:tr>
              <a:tr h="494453">
                <a:tc>
                  <a:txBody>
                    <a:bodyPr/>
                    <a:lstStyle/>
                    <a:p>
                      <a:r>
                        <a:rPr lang="en-US" sz="1900" dirty="0">
                          <a:latin typeface="Arial" panose="020B0604020202020204" pitchFamily="34" charset="0"/>
                          <a:cs typeface="Arial" panose="020B0604020202020204" pitchFamily="34" charset="0"/>
                        </a:rPr>
                        <a:t>remove(</a:t>
                      </a:r>
                      <a:r>
                        <a:rPr lang="en-US" sz="1900" dirty="0" err="1">
                          <a:latin typeface="Arial" panose="020B0604020202020204" pitchFamily="34" charset="0"/>
                          <a:cs typeface="Arial" panose="020B0604020202020204" pitchFamily="34" charset="0"/>
                        </a:rPr>
                        <a:t>vị</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trí</a:t>
                      </a:r>
                      <a:r>
                        <a:rPr lang="en-US" sz="1900" baseline="0" dirty="0">
                          <a:latin typeface="Arial" panose="020B0604020202020204" pitchFamily="34" charset="0"/>
                          <a:cs typeface="Arial" panose="020B0604020202020204" pitchFamily="34" charset="0"/>
                        </a:rPr>
                        <a:t>)</a:t>
                      </a:r>
                      <a:endParaRPr lang="en-US" sz="1900" dirty="0">
                        <a:latin typeface="Arial" panose="020B0604020202020204" pitchFamily="34" charset="0"/>
                        <a:cs typeface="Arial" panose="020B0604020202020204" pitchFamily="34" charset="0"/>
                      </a:endParaRPr>
                    </a:p>
                  </a:txBody>
                  <a:tcPr marL="121920" marR="121920" marT="60960" marB="60960"/>
                </a:tc>
                <a:tc>
                  <a:txBody>
                    <a:bodyPr/>
                    <a:lstStyle/>
                    <a:p>
                      <a:r>
                        <a:rPr lang="en-US" sz="1900" dirty="0" err="1">
                          <a:latin typeface="Arial" panose="020B0604020202020204" pitchFamily="34" charset="0"/>
                          <a:cs typeface="Arial" panose="020B0604020202020204" pitchFamily="34" charset="0"/>
                        </a:rPr>
                        <a:t>Bỏ</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khỏi</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danh</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sách</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một</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phần</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tử</a:t>
                      </a:r>
                      <a:r>
                        <a:rPr lang="en-US" sz="1900" baseline="0" dirty="0">
                          <a:latin typeface="Arial" panose="020B0604020202020204" pitchFamily="34" charset="0"/>
                          <a:cs typeface="Arial" panose="020B0604020202020204" pitchFamily="34" charset="0"/>
                        </a:rPr>
                        <a:t> ở </a:t>
                      </a:r>
                      <a:r>
                        <a:rPr lang="en-US" sz="1900" baseline="0" dirty="0" err="1">
                          <a:latin typeface="Arial" panose="020B0604020202020204" pitchFamily="34" charset="0"/>
                          <a:cs typeface="Arial" panose="020B0604020202020204" pitchFamily="34" charset="0"/>
                        </a:rPr>
                        <a:t>vị</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trí</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cụ</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thể</a:t>
                      </a:r>
                      <a:endParaRPr lang="en-US" sz="19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a16="http://schemas.microsoft.com/office/drawing/2014/main" val="10007"/>
                  </a:ext>
                </a:extLst>
              </a:tr>
              <a:tr h="494453">
                <a:tc>
                  <a:txBody>
                    <a:bodyPr/>
                    <a:lstStyle/>
                    <a:p>
                      <a:r>
                        <a:rPr lang="en-US" sz="1900" dirty="0" err="1">
                          <a:latin typeface="Arial" panose="020B0604020202020204" pitchFamily="34" charset="0"/>
                          <a:cs typeface="Arial" panose="020B0604020202020204" pitchFamily="34" charset="0"/>
                        </a:rPr>
                        <a:t>removeAll</a:t>
                      </a:r>
                      <a:r>
                        <a:rPr lang="en-US" sz="1900" dirty="0">
                          <a:latin typeface="Arial" panose="020B0604020202020204" pitchFamily="34" charset="0"/>
                          <a:cs typeface="Arial" panose="020B0604020202020204" pitchFamily="34" charset="0"/>
                        </a:rPr>
                        <a:t>(List&lt;T&gt; ds)</a:t>
                      </a:r>
                    </a:p>
                  </a:txBody>
                  <a:tcPr marL="121920" marR="121920" marT="60960" marB="60960"/>
                </a:tc>
                <a:tc>
                  <a:txBody>
                    <a:bodyPr/>
                    <a:lstStyle/>
                    <a:p>
                      <a:r>
                        <a:rPr lang="en-US" sz="1900" dirty="0" err="1">
                          <a:latin typeface="Arial" panose="020B0604020202020204" pitchFamily="34" charset="0"/>
                          <a:cs typeface="Arial" panose="020B0604020202020204" pitchFamily="34" charset="0"/>
                        </a:rPr>
                        <a:t>Xoá</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bỏ</a:t>
                      </a:r>
                      <a:r>
                        <a:rPr lang="en-US" sz="1900" dirty="0">
                          <a:latin typeface="Arial" panose="020B0604020202020204" pitchFamily="34" charset="0"/>
                          <a:cs typeface="Arial" panose="020B0604020202020204" pitchFamily="34" charset="0"/>
                        </a:rPr>
                        <a:t> 1 </a:t>
                      </a:r>
                      <a:r>
                        <a:rPr lang="en-US" sz="1900" dirty="0" err="1">
                          <a:latin typeface="Arial" panose="020B0604020202020204" pitchFamily="34" charset="0"/>
                          <a:cs typeface="Arial" panose="020B0604020202020204" pitchFamily="34" charset="0"/>
                        </a:rPr>
                        <a:t>danh</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sách</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các</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phần</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tử</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khỏi</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danh</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sách</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cũ</a:t>
                      </a:r>
                      <a:endParaRPr lang="en-US" sz="19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a16="http://schemas.microsoft.com/office/drawing/2014/main" val="1482573439"/>
                  </a:ext>
                </a:extLst>
              </a:tr>
              <a:tr h="494453">
                <a:tc>
                  <a:txBody>
                    <a:bodyPr/>
                    <a:lstStyle/>
                    <a:p>
                      <a:r>
                        <a:rPr lang="en-US" sz="1900" dirty="0">
                          <a:latin typeface="Arial" panose="020B0604020202020204" pitchFamily="34" charset="0"/>
                          <a:cs typeface="Arial" panose="020B0604020202020204" pitchFamily="34" charset="0"/>
                        </a:rPr>
                        <a:t>clear()</a:t>
                      </a:r>
                    </a:p>
                  </a:txBody>
                  <a:tcPr marL="121920" marR="121920" marT="60960" marB="60960"/>
                </a:tc>
                <a:tc>
                  <a:txBody>
                    <a:bodyPr/>
                    <a:lstStyle/>
                    <a:p>
                      <a:r>
                        <a:rPr lang="en-US" sz="1900" dirty="0" err="1">
                          <a:latin typeface="Arial" panose="020B0604020202020204" pitchFamily="34" charset="0"/>
                          <a:cs typeface="Arial" panose="020B0604020202020204" pitchFamily="34" charset="0"/>
                        </a:rPr>
                        <a:t>Xóa</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trống</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danh</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sách</a:t>
                      </a:r>
                      <a:endParaRPr lang="en-US" sz="19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a16="http://schemas.microsoft.com/office/drawing/2014/main" val="3943512695"/>
                  </a:ext>
                </a:extLst>
              </a:tr>
            </a:tbl>
          </a:graphicData>
        </a:graphic>
      </p:graphicFrame>
      <p:pic>
        <p:nvPicPr>
          <p:cNvPr id="9" name="Google Shape;95;p14">
            <a:extLst>
              <a:ext uri="{FF2B5EF4-FFF2-40B4-BE49-F238E27FC236}">
                <a16:creationId xmlns:a16="http://schemas.microsoft.com/office/drawing/2014/main" id="{C6E80B71-BAEE-4576-ADAE-9F72A2DDBC2B}"/>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10" name="Google Shape;96;p14">
            <a:extLst>
              <a:ext uri="{FF2B5EF4-FFF2-40B4-BE49-F238E27FC236}">
                <a16:creationId xmlns:a16="http://schemas.microsoft.com/office/drawing/2014/main" id="{752733BD-36FF-404C-8DBB-AE9AECE9B2F9}"/>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a:ea typeface="Calibri"/>
                <a:cs typeface="Calibri"/>
                <a:sym typeface="Calibri"/>
              </a:rPr>
              <a:t>Kiểu</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danh</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sách</a:t>
            </a:r>
            <a:endParaRPr dirty="0"/>
          </a:p>
        </p:txBody>
      </p:sp>
    </p:spTree>
    <p:extLst>
      <p:ext uri="{BB962C8B-B14F-4D97-AF65-F5344CB8AC3E}">
        <p14:creationId xmlns:p14="http://schemas.microsoft.com/office/powerpoint/2010/main" val="142823020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1" y="1281430"/>
            <a:ext cx="6101715" cy="3304540"/>
          </a:xfrm>
          <a:prstGeom prst="rect">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3" name="矩形 2"/>
          <p:cNvSpPr/>
          <p:nvPr/>
        </p:nvSpPr>
        <p:spPr>
          <a:xfrm>
            <a:off x="6105527" y="1281430"/>
            <a:ext cx="6101715" cy="3304540"/>
          </a:xfrm>
          <a:prstGeom prst="rect">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4" name="矩形 3"/>
          <p:cNvSpPr/>
          <p:nvPr/>
        </p:nvSpPr>
        <p:spPr>
          <a:xfrm>
            <a:off x="1174115" y="1281430"/>
            <a:ext cx="3276600" cy="55943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8" name="文本框 7"/>
          <p:cNvSpPr txBox="1"/>
          <p:nvPr/>
        </p:nvSpPr>
        <p:spPr>
          <a:xfrm>
            <a:off x="1536065" y="1484632"/>
            <a:ext cx="2552700" cy="830997"/>
          </a:xfrm>
          <a:prstGeom prst="rect">
            <a:avLst/>
          </a:prstGeom>
          <a:noFill/>
        </p:spPr>
        <p:txBody>
          <a:bodyPr wrap="square" rtlCol="0">
            <a:spAutoFit/>
          </a:bodyPr>
          <a:lstStyle/>
          <a:p>
            <a:pPr algn="l"/>
            <a:r>
              <a:rPr lang="en-US" altLang="zh-CN" sz="48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Phần</a:t>
            </a:r>
            <a:r>
              <a:rPr lang="en-US" altLang="zh-CN" sz="4800"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3</a:t>
            </a:r>
            <a:endParaRPr lang="en-US" altLang="zh-CN" sz="4800" b="1"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1174115" y="2346407"/>
            <a:ext cx="3276600" cy="666977"/>
          </a:xfrm>
          <a:prstGeom prst="rect">
            <a:avLst/>
          </a:prstGeom>
          <a:noFill/>
        </p:spPr>
        <p:txBody>
          <a:bodyPr wrap="square" rtlCol="0">
            <a:spAutoFit/>
          </a:bodyPr>
          <a:lstStyle/>
          <a:p>
            <a:pPr algn="ct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Collection &amp; Collections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trong</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Java</a:t>
            </a:r>
            <a:endParaRPr lang="zh-CN" altLang="en-US"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929286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 calcmode="lin" valueType="num">
                                      <p:cBhvr>
                                        <p:cTn id="29" dur="500" fill="hold"/>
                                        <p:tgtEl>
                                          <p:spTgt spid="28"/>
                                        </p:tgtEl>
                                        <p:attrNameLst>
                                          <p:attrName>style.rotation</p:attrName>
                                        </p:attrNameLst>
                                      </p:cBhvr>
                                      <p:tavLst>
                                        <p:tav tm="0">
                                          <p:val>
                                            <p:fltVal val="360"/>
                                          </p:val>
                                        </p:tav>
                                        <p:tav tm="100000">
                                          <p:val>
                                            <p:fltVal val="0"/>
                                          </p:val>
                                        </p:tav>
                                      </p:tavLst>
                                    </p:anim>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ldLvl="0" animBg="1"/>
      <p:bldP spid="8"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95;p14">
            <a:extLst>
              <a:ext uri="{FF2B5EF4-FFF2-40B4-BE49-F238E27FC236}">
                <a16:creationId xmlns:a16="http://schemas.microsoft.com/office/drawing/2014/main" id="{2C7D9678-2753-4937-AFAB-3096368452D9}"/>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7" name="Google Shape;96;p14">
            <a:extLst>
              <a:ext uri="{FF2B5EF4-FFF2-40B4-BE49-F238E27FC236}">
                <a16:creationId xmlns:a16="http://schemas.microsoft.com/office/drawing/2014/main" id="{106BDF53-CAB6-46CC-A9A2-F0756806CCF1}"/>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a:solidFill>
                  <a:schemeClr val="lt1"/>
                </a:solidFill>
                <a:latin typeface="Calibri"/>
                <a:ea typeface="Calibri"/>
                <a:cs typeface="Calibri"/>
                <a:sym typeface="Calibri"/>
              </a:rPr>
              <a:t>Collection &amp; Collections </a:t>
            </a:r>
            <a:r>
              <a:rPr lang="en-US" sz="3600" dirty="0" err="1">
                <a:solidFill>
                  <a:schemeClr val="lt1"/>
                </a:solidFill>
                <a:latin typeface="Calibri"/>
                <a:ea typeface="Calibri"/>
                <a:cs typeface="Calibri"/>
                <a:sym typeface="Calibri"/>
              </a:rPr>
              <a:t>trong</a:t>
            </a:r>
            <a:r>
              <a:rPr lang="en-US" sz="3600" dirty="0">
                <a:solidFill>
                  <a:schemeClr val="lt1"/>
                </a:solidFill>
                <a:latin typeface="Calibri"/>
                <a:ea typeface="Calibri"/>
                <a:cs typeface="Calibri"/>
                <a:sym typeface="Calibri"/>
              </a:rPr>
              <a:t> Java</a:t>
            </a:r>
            <a:endParaRPr dirty="0"/>
          </a:p>
        </p:txBody>
      </p:sp>
      <p:sp>
        <p:nvSpPr>
          <p:cNvPr id="9" name="TextBox 8">
            <a:extLst>
              <a:ext uri="{FF2B5EF4-FFF2-40B4-BE49-F238E27FC236}">
                <a16:creationId xmlns:a16="http://schemas.microsoft.com/office/drawing/2014/main" id="{3A806D57-80C0-4DAB-8146-61CF5DDCF3AC}"/>
              </a:ext>
            </a:extLst>
          </p:cNvPr>
          <p:cNvSpPr txBox="1"/>
          <p:nvPr/>
        </p:nvSpPr>
        <p:spPr>
          <a:xfrm>
            <a:off x="499911" y="1229291"/>
            <a:ext cx="5961236" cy="1477328"/>
          </a:xfrm>
          <a:prstGeom prst="rect">
            <a:avLst/>
          </a:prstGeom>
          <a:noFill/>
        </p:spPr>
        <p:txBody>
          <a:bodyPr wrap="square">
            <a:spAutoFit/>
          </a:bodyPr>
          <a:lstStyle/>
          <a:p>
            <a:pPr algn="just"/>
            <a:r>
              <a:rPr lang="vi-VN" sz="1800" b="1" i="0" dirty="0">
                <a:solidFill>
                  <a:schemeClr val="tx1"/>
                </a:solidFill>
                <a:effectLst/>
                <a:latin typeface="Calibri" panose="020F0502020204030204" pitchFamily="34" charset="0"/>
                <a:cs typeface="Calibri" panose="020F0502020204030204" pitchFamily="34" charset="0"/>
              </a:rPr>
              <a:t>Collections trong java</a:t>
            </a:r>
            <a:r>
              <a:rPr lang="vi-VN" sz="1800" b="0" i="0" dirty="0">
                <a:solidFill>
                  <a:schemeClr val="tx1"/>
                </a:solidFill>
                <a:effectLst/>
                <a:latin typeface="Calibri" panose="020F0502020204030204" pitchFamily="34" charset="0"/>
                <a:cs typeface="Calibri" panose="020F0502020204030204" pitchFamily="34" charset="0"/>
              </a:rPr>
              <a:t> là một khuôn khổ cung cấp một kiến trúc để lưu trữ và thao tác tới nhóm các đối tượng. Tất cả các hoạt động mà bạn thực hiện trên một dữ liệu như tìm kiếm, phân loại, chèn, xóa,... có thể được thực hiện bởi Java Collections.</a:t>
            </a:r>
            <a:endParaRPr lang="en-US" sz="1800" dirty="0">
              <a:solidFill>
                <a:schemeClr val="tx1"/>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1A9B9C3-AB3C-4A15-974D-983734F38EBC}"/>
              </a:ext>
            </a:extLst>
          </p:cNvPr>
          <p:cNvSpPr txBox="1"/>
          <p:nvPr/>
        </p:nvSpPr>
        <p:spPr>
          <a:xfrm>
            <a:off x="499912" y="2961475"/>
            <a:ext cx="5961236" cy="1477328"/>
          </a:xfrm>
          <a:prstGeom prst="rect">
            <a:avLst/>
          </a:prstGeom>
          <a:noFill/>
        </p:spPr>
        <p:txBody>
          <a:bodyPr wrap="square">
            <a:spAutoFit/>
          </a:bodyPr>
          <a:lstStyle/>
          <a:p>
            <a:pPr algn="just"/>
            <a:r>
              <a:rPr lang="en-US" sz="1800" b="1" i="0" dirty="0">
                <a:solidFill>
                  <a:schemeClr val="tx1"/>
                </a:solidFill>
                <a:effectLst/>
                <a:latin typeface="Calibri" panose="020F0502020204030204" pitchFamily="34" charset="0"/>
                <a:cs typeface="Calibri" panose="020F0502020204030204" pitchFamily="34" charset="0"/>
              </a:rPr>
              <a:t>Collection </a:t>
            </a:r>
            <a:r>
              <a:rPr lang="en-US" sz="1800" b="1" i="0" dirty="0" err="1">
                <a:solidFill>
                  <a:schemeClr val="tx1"/>
                </a:solidFill>
                <a:effectLst/>
                <a:latin typeface="Calibri" panose="020F0502020204030204" pitchFamily="34" charset="0"/>
                <a:cs typeface="Calibri" panose="020F0502020204030204" pitchFamily="34" charset="0"/>
              </a:rPr>
              <a:t>trong</a:t>
            </a:r>
            <a:r>
              <a:rPr lang="en-US" sz="1800" b="1" i="0" dirty="0">
                <a:solidFill>
                  <a:schemeClr val="tx1"/>
                </a:solidFill>
                <a:effectLst/>
                <a:latin typeface="Calibri" panose="020F0502020204030204" pitchFamily="34" charset="0"/>
                <a:cs typeface="Calibri" panose="020F0502020204030204" pitchFamily="34" charset="0"/>
              </a:rPr>
              <a:t> java</a:t>
            </a:r>
            <a:r>
              <a:rPr lang="en-US" sz="1800" b="0" i="0" dirty="0">
                <a:solidFill>
                  <a:schemeClr val="tx1"/>
                </a:solidFill>
                <a:effectLst/>
                <a:latin typeface="Calibri" panose="020F0502020204030204" pitchFamily="34" charset="0"/>
                <a:cs typeface="Calibri" panose="020F0502020204030204" pitchFamily="34" charset="0"/>
              </a:rPr>
              <a:t> </a:t>
            </a:r>
            <a:r>
              <a:rPr lang="en-US" sz="1800" b="0" i="0" dirty="0" err="1">
                <a:solidFill>
                  <a:schemeClr val="tx1"/>
                </a:solidFill>
                <a:effectLst/>
                <a:latin typeface="Calibri" panose="020F0502020204030204" pitchFamily="34" charset="0"/>
                <a:cs typeface="Calibri" panose="020F0502020204030204" pitchFamily="34" charset="0"/>
              </a:rPr>
              <a:t>là</a:t>
            </a:r>
            <a:r>
              <a:rPr lang="en-US" sz="1800" b="0" i="0" dirty="0">
                <a:solidFill>
                  <a:schemeClr val="tx1"/>
                </a:solidFill>
                <a:effectLst/>
                <a:latin typeface="Calibri" panose="020F0502020204030204" pitchFamily="34" charset="0"/>
                <a:cs typeface="Calibri" panose="020F0502020204030204" pitchFamily="34" charset="0"/>
              </a:rPr>
              <a:t> </a:t>
            </a:r>
            <a:r>
              <a:rPr lang="en-US" sz="1800" b="0" i="0" dirty="0" err="1">
                <a:solidFill>
                  <a:schemeClr val="tx1"/>
                </a:solidFill>
                <a:effectLst/>
                <a:latin typeface="Calibri" panose="020F0502020204030204" pitchFamily="34" charset="0"/>
                <a:cs typeface="Calibri" panose="020F0502020204030204" pitchFamily="34" charset="0"/>
              </a:rPr>
              <a:t>một</a:t>
            </a:r>
            <a:r>
              <a:rPr lang="en-US" sz="1800" b="0" i="0" dirty="0">
                <a:solidFill>
                  <a:schemeClr val="tx1"/>
                </a:solidFill>
                <a:effectLst/>
                <a:latin typeface="Calibri" panose="020F0502020204030204" pitchFamily="34" charset="0"/>
                <a:cs typeface="Calibri" panose="020F0502020204030204" pitchFamily="34" charset="0"/>
              </a:rPr>
              <a:t> root interface </a:t>
            </a:r>
            <a:r>
              <a:rPr lang="en-US" sz="1800" b="0" i="0" dirty="0" err="1">
                <a:solidFill>
                  <a:schemeClr val="tx1"/>
                </a:solidFill>
                <a:effectLst/>
                <a:latin typeface="Calibri" panose="020F0502020204030204" pitchFamily="34" charset="0"/>
                <a:cs typeface="Calibri" panose="020F0502020204030204" pitchFamily="34" charset="0"/>
              </a:rPr>
              <a:t>trong</a:t>
            </a:r>
            <a:r>
              <a:rPr lang="en-US" sz="1800" b="0" i="0" dirty="0">
                <a:solidFill>
                  <a:schemeClr val="tx1"/>
                </a:solidFill>
                <a:effectLst/>
                <a:latin typeface="Calibri" panose="020F0502020204030204" pitchFamily="34" charset="0"/>
                <a:cs typeface="Calibri" panose="020F0502020204030204" pitchFamily="34" charset="0"/>
              </a:rPr>
              <a:t> </a:t>
            </a:r>
            <a:r>
              <a:rPr lang="en-US" sz="1800" b="0" i="0" dirty="0" err="1">
                <a:solidFill>
                  <a:schemeClr val="tx1"/>
                </a:solidFill>
                <a:effectLst/>
                <a:latin typeface="Calibri" panose="020F0502020204030204" pitchFamily="34" charset="0"/>
                <a:cs typeface="Calibri" panose="020F0502020204030204" pitchFamily="34" charset="0"/>
              </a:rPr>
              <a:t>hệ</a:t>
            </a:r>
            <a:r>
              <a:rPr lang="en-US" sz="1800" b="0" i="0" dirty="0">
                <a:solidFill>
                  <a:schemeClr val="tx1"/>
                </a:solidFill>
                <a:effectLst/>
                <a:latin typeface="Calibri" panose="020F0502020204030204" pitchFamily="34" charset="0"/>
                <a:cs typeface="Calibri" panose="020F0502020204030204" pitchFamily="34" charset="0"/>
              </a:rPr>
              <a:t> </a:t>
            </a:r>
            <a:r>
              <a:rPr lang="en-US" sz="1800" b="0" i="0" dirty="0" err="1">
                <a:solidFill>
                  <a:schemeClr val="tx1"/>
                </a:solidFill>
                <a:effectLst/>
                <a:latin typeface="Calibri" panose="020F0502020204030204" pitchFamily="34" charset="0"/>
                <a:cs typeface="Calibri" panose="020F0502020204030204" pitchFamily="34" charset="0"/>
              </a:rPr>
              <a:t>thống</a:t>
            </a:r>
            <a:r>
              <a:rPr lang="en-US" sz="1800" b="0" i="0" dirty="0">
                <a:solidFill>
                  <a:schemeClr val="tx1"/>
                </a:solidFill>
                <a:effectLst/>
                <a:latin typeface="Calibri" panose="020F0502020204030204" pitchFamily="34" charset="0"/>
                <a:cs typeface="Calibri" panose="020F0502020204030204" pitchFamily="34" charset="0"/>
              </a:rPr>
              <a:t> </a:t>
            </a:r>
            <a:r>
              <a:rPr lang="en-US" sz="1800" b="0" i="0" dirty="0" err="1">
                <a:solidFill>
                  <a:schemeClr val="tx1"/>
                </a:solidFill>
                <a:effectLst/>
                <a:latin typeface="Calibri" panose="020F0502020204030204" pitchFamily="34" charset="0"/>
                <a:cs typeface="Calibri" panose="020F0502020204030204" pitchFamily="34" charset="0"/>
              </a:rPr>
              <a:t>cấp</a:t>
            </a:r>
            <a:r>
              <a:rPr lang="en-US" sz="1800" b="0" i="0" dirty="0">
                <a:solidFill>
                  <a:schemeClr val="tx1"/>
                </a:solidFill>
                <a:effectLst/>
                <a:latin typeface="Calibri" panose="020F0502020204030204" pitchFamily="34" charset="0"/>
                <a:cs typeface="Calibri" panose="020F0502020204030204" pitchFamily="34" charset="0"/>
              </a:rPr>
              <a:t> </a:t>
            </a:r>
            <a:r>
              <a:rPr lang="en-US" sz="1800" b="0" i="0" dirty="0" err="1">
                <a:solidFill>
                  <a:schemeClr val="tx1"/>
                </a:solidFill>
                <a:effectLst/>
                <a:latin typeface="Calibri" panose="020F0502020204030204" pitchFamily="34" charset="0"/>
                <a:cs typeface="Calibri" panose="020F0502020204030204" pitchFamily="34" charset="0"/>
              </a:rPr>
              <a:t>bậc</a:t>
            </a:r>
            <a:r>
              <a:rPr lang="en-US" sz="1800" b="0" i="0" dirty="0">
                <a:solidFill>
                  <a:schemeClr val="tx1"/>
                </a:solidFill>
                <a:effectLst/>
                <a:latin typeface="Calibri" panose="020F0502020204030204" pitchFamily="34" charset="0"/>
                <a:cs typeface="Calibri" panose="020F0502020204030204" pitchFamily="34" charset="0"/>
              </a:rPr>
              <a:t> Collection. Java Collection </a:t>
            </a:r>
            <a:r>
              <a:rPr lang="en-US" sz="1800" b="0" i="0" dirty="0" err="1">
                <a:solidFill>
                  <a:schemeClr val="tx1"/>
                </a:solidFill>
                <a:effectLst/>
                <a:latin typeface="Calibri" panose="020F0502020204030204" pitchFamily="34" charset="0"/>
                <a:cs typeface="Calibri" panose="020F0502020204030204" pitchFamily="34" charset="0"/>
              </a:rPr>
              <a:t>cung</a:t>
            </a:r>
            <a:r>
              <a:rPr lang="en-US" sz="1800" b="0" i="0" dirty="0">
                <a:solidFill>
                  <a:schemeClr val="tx1"/>
                </a:solidFill>
                <a:effectLst/>
                <a:latin typeface="Calibri" panose="020F0502020204030204" pitchFamily="34" charset="0"/>
                <a:cs typeface="Calibri" panose="020F0502020204030204" pitchFamily="34" charset="0"/>
              </a:rPr>
              <a:t> </a:t>
            </a:r>
            <a:r>
              <a:rPr lang="en-US" sz="1800" b="0" i="0" dirty="0" err="1">
                <a:solidFill>
                  <a:schemeClr val="tx1"/>
                </a:solidFill>
                <a:effectLst/>
                <a:latin typeface="Calibri" panose="020F0502020204030204" pitchFamily="34" charset="0"/>
                <a:cs typeface="Calibri" panose="020F0502020204030204" pitchFamily="34" charset="0"/>
              </a:rPr>
              <a:t>cấp</a:t>
            </a:r>
            <a:r>
              <a:rPr lang="en-US" sz="1800" b="0" i="0" dirty="0">
                <a:solidFill>
                  <a:schemeClr val="tx1"/>
                </a:solidFill>
                <a:effectLst/>
                <a:latin typeface="Calibri" panose="020F0502020204030204" pitchFamily="34" charset="0"/>
                <a:cs typeface="Calibri" panose="020F0502020204030204" pitchFamily="34" charset="0"/>
              </a:rPr>
              <a:t> </a:t>
            </a:r>
            <a:r>
              <a:rPr lang="en-US" sz="1800" b="0" i="0" dirty="0" err="1">
                <a:solidFill>
                  <a:schemeClr val="tx1"/>
                </a:solidFill>
                <a:effectLst/>
                <a:latin typeface="Calibri" panose="020F0502020204030204" pitchFamily="34" charset="0"/>
                <a:cs typeface="Calibri" panose="020F0502020204030204" pitchFamily="34" charset="0"/>
              </a:rPr>
              <a:t>nhiều</a:t>
            </a:r>
            <a:r>
              <a:rPr lang="en-US" sz="1800" b="0" i="0" dirty="0">
                <a:solidFill>
                  <a:schemeClr val="tx1"/>
                </a:solidFill>
                <a:effectLst/>
                <a:latin typeface="Calibri" panose="020F0502020204030204" pitchFamily="34" charset="0"/>
                <a:cs typeface="Calibri" panose="020F0502020204030204" pitchFamily="34" charset="0"/>
              </a:rPr>
              <a:t> interface (Set, List, Queue, Deque, …) </a:t>
            </a:r>
            <a:r>
              <a:rPr lang="en-US" sz="1800" b="0" i="0" dirty="0" err="1">
                <a:solidFill>
                  <a:schemeClr val="tx1"/>
                </a:solidFill>
                <a:effectLst/>
                <a:latin typeface="Calibri" panose="020F0502020204030204" pitchFamily="34" charset="0"/>
                <a:cs typeface="Calibri" panose="020F0502020204030204" pitchFamily="34" charset="0"/>
              </a:rPr>
              <a:t>và</a:t>
            </a:r>
            <a:r>
              <a:rPr lang="en-US" sz="1800" b="0" i="0" dirty="0">
                <a:solidFill>
                  <a:schemeClr val="tx1"/>
                </a:solidFill>
                <a:effectLst/>
                <a:latin typeface="Calibri" panose="020F0502020204030204" pitchFamily="34" charset="0"/>
                <a:cs typeface="Calibri" panose="020F0502020204030204" pitchFamily="34" charset="0"/>
              </a:rPr>
              <a:t> </a:t>
            </a:r>
            <a:r>
              <a:rPr lang="en-US" sz="1800" b="0" i="0" dirty="0" err="1">
                <a:solidFill>
                  <a:schemeClr val="tx1"/>
                </a:solidFill>
                <a:effectLst/>
                <a:latin typeface="Calibri" panose="020F0502020204030204" pitchFamily="34" charset="0"/>
                <a:cs typeface="Calibri" panose="020F0502020204030204" pitchFamily="34" charset="0"/>
              </a:rPr>
              <a:t>các</a:t>
            </a:r>
            <a:r>
              <a:rPr lang="en-US" sz="1800" b="0" i="0" dirty="0">
                <a:solidFill>
                  <a:schemeClr val="tx1"/>
                </a:solidFill>
                <a:effectLst/>
                <a:latin typeface="Calibri" panose="020F0502020204030204" pitchFamily="34" charset="0"/>
                <a:cs typeface="Calibri" panose="020F0502020204030204" pitchFamily="34" charset="0"/>
              </a:rPr>
              <a:t> </a:t>
            </a:r>
            <a:r>
              <a:rPr lang="en-US" sz="1800" b="0" i="0" dirty="0" err="1">
                <a:solidFill>
                  <a:schemeClr val="tx1"/>
                </a:solidFill>
                <a:effectLst/>
                <a:latin typeface="Calibri" panose="020F0502020204030204" pitchFamily="34" charset="0"/>
                <a:cs typeface="Calibri" panose="020F0502020204030204" pitchFamily="34" charset="0"/>
              </a:rPr>
              <a:t>lớp</a:t>
            </a:r>
            <a:r>
              <a:rPr lang="en-US" sz="1800" b="0" i="0" dirty="0">
                <a:solidFill>
                  <a:schemeClr val="tx1"/>
                </a:solidFill>
                <a:effectLst/>
                <a:latin typeface="Calibri" panose="020F0502020204030204" pitchFamily="34" charset="0"/>
                <a:cs typeface="Calibri" panose="020F0502020204030204" pitchFamily="34" charset="0"/>
              </a:rPr>
              <a:t> (</a:t>
            </a:r>
            <a:r>
              <a:rPr lang="en-US" sz="1800" b="0" i="0" dirty="0" err="1">
                <a:solidFill>
                  <a:schemeClr val="tx1"/>
                </a:solidFill>
                <a:effectLst/>
                <a:latin typeface="Calibri" panose="020F0502020204030204" pitchFamily="34" charset="0"/>
                <a:cs typeface="Calibri" panose="020F0502020204030204" pitchFamily="34" charset="0"/>
              </a:rPr>
              <a:t>ArrayList</a:t>
            </a:r>
            <a:r>
              <a:rPr lang="en-US" sz="1800" b="0" i="0" dirty="0">
                <a:solidFill>
                  <a:schemeClr val="tx1"/>
                </a:solidFill>
                <a:effectLst/>
                <a:latin typeface="Calibri" panose="020F0502020204030204" pitchFamily="34" charset="0"/>
                <a:cs typeface="Calibri" panose="020F0502020204030204" pitchFamily="34" charset="0"/>
              </a:rPr>
              <a:t>, Vector, LinkedList, </a:t>
            </a:r>
            <a:r>
              <a:rPr lang="en-US" sz="1800" b="0" i="0" dirty="0" err="1">
                <a:solidFill>
                  <a:schemeClr val="tx1"/>
                </a:solidFill>
                <a:effectLst/>
                <a:latin typeface="Calibri" panose="020F0502020204030204" pitchFamily="34" charset="0"/>
                <a:cs typeface="Calibri" panose="020F0502020204030204" pitchFamily="34" charset="0"/>
              </a:rPr>
              <a:t>PriorityQueue</a:t>
            </a:r>
            <a:r>
              <a:rPr lang="en-US" sz="1800" b="0" i="0" dirty="0">
                <a:solidFill>
                  <a:schemeClr val="tx1"/>
                </a:solidFill>
                <a:effectLst/>
                <a:latin typeface="Calibri" panose="020F0502020204030204" pitchFamily="34" charset="0"/>
                <a:cs typeface="Calibri" panose="020F0502020204030204" pitchFamily="34" charset="0"/>
              </a:rPr>
              <a:t>, HashSet, </a:t>
            </a:r>
            <a:r>
              <a:rPr lang="en-US" sz="1800" b="0" i="0" dirty="0" err="1">
                <a:solidFill>
                  <a:schemeClr val="tx1"/>
                </a:solidFill>
                <a:effectLst/>
                <a:latin typeface="Calibri" panose="020F0502020204030204" pitchFamily="34" charset="0"/>
                <a:cs typeface="Calibri" panose="020F0502020204030204" pitchFamily="34" charset="0"/>
              </a:rPr>
              <a:t>LinkedHashSet</a:t>
            </a:r>
            <a:r>
              <a:rPr lang="en-US" sz="1800" b="0" i="0" dirty="0">
                <a:solidFill>
                  <a:schemeClr val="tx1"/>
                </a:solidFill>
                <a:effectLst/>
                <a:latin typeface="Calibri" panose="020F0502020204030204" pitchFamily="34" charset="0"/>
                <a:cs typeface="Calibri" panose="020F0502020204030204" pitchFamily="34" charset="0"/>
              </a:rPr>
              <a:t>, </a:t>
            </a:r>
            <a:r>
              <a:rPr lang="en-US" sz="1800" b="0" i="0" dirty="0" err="1">
                <a:solidFill>
                  <a:schemeClr val="tx1"/>
                </a:solidFill>
                <a:effectLst/>
                <a:latin typeface="Calibri" panose="020F0502020204030204" pitchFamily="34" charset="0"/>
                <a:cs typeface="Calibri" panose="020F0502020204030204" pitchFamily="34" charset="0"/>
              </a:rPr>
              <a:t>TreeSet</a:t>
            </a:r>
            <a:r>
              <a:rPr lang="en-US" sz="1800" dirty="0">
                <a:solidFill>
                  <a:schemeClr val="tx1"/>
                </a:solidFill>
                <a:latin typeface="Calibri" panose="020F0502020204030204" pitchFamily="34" charset="0"/>
                <a:cs typeface="Calibri" panose="020F0502020204030204" pitchFamily="34" charset="0"/>
              </a:rPr>
              <a:t>, …</a:t>
            </a:r>
            <a:r>
              <a:rPr lang="en-US" sz="1800" b="0" i="0" dirty="0">
                <a:solidFill>
                  <a:schemeClr val="tx1"/>
                </a:solidFill>
                <a:effectLst/>
                <a:latin typeface="Calibri" panose="020F0502020204030204" pitchFamily="34" charset="0"/>
                <a:cs typeface="Calibri" panose="020F0502020204030204" pitchFamily="34" charset="0"/>
              </a:rPr>
              <a:t>).</a:t>
            </a:r>
            <a:endParaRPr lang="en-US" sz="1800" dirty="0">
              <a:solidFill>
                <a:schemeClr val="tx1"/>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37BE9B5F-CF01-4F6C-8327-4BDED2868F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788" y="1394888"/>
            <a:ext cx="5028300" cy="4211583"/>
          </a:xfrm>
          <a:prstGeom prst="rect">
            <a:avLst/>
          </a:prstGeom>
        </p:spPr>
      </p:pic>
      <p:pic>
        <p:nvPicPr>
          <p:cNvPr id="5" name="Picture 4">
            <a:extLst>
              <a:ext uri="{FF2B5EF4-FFF2-40B4-BE49-F238E27FC236}">
                <a16:creationId xmlns:a16="http://schemas.microsoft.com/office/drawing/2014/main" id="{306A644A-F067-48D5-A257-13BADB7BE205}"/>
              </a:ext>
            </a:extLst>
          </p:cNvPr>
          <p:cNvPicPr>
            <a:picLocks noChangeAspect="1"/>
          </p:cNvPicPr>
          <p:nvPr/>
        </p:nvPicPr>
        <p:blipFill>
          <a:blip r:embed="rId5"/>
          <a:stretch>
            <a:fillRect/>
          </a:stretch>
        </p:blipFill>
        <p:spPr>
          <a:xfrm>
            <a:off x="1056078" y="4438803"/>
            <a:ext cx="4848902" cy="2219635"/>
          </a:xfrm>
          <a:prstGeom prst="rect">
            <a:avLst/>
          </a:prstGeom>
        </p:spPr>
      </p:pic>
    </p:spTree>
    <p:extLst>
      <p:ext uri="{BB962C8B-B14F-4D97-AF65-F5344CB8AC3E}">
        <p14:creationId xmlns:p14="http://schemas.microsoft.com/office/powerpoint/2010/main" val="366065784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95;p14">
            <a:extLst>
              <a:ext uri="{FF2B5EF4-FFF2-40B4-BE49-F238E27FC236}">
                <a16:creationId xmlns:a16="http://schemas.microsoft.com/office/drawing/2014/main" id="{2C7D9678-2753-4937-AFAB-3096368452D9}"/>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7" name="Google Shape;96;p14">
            <a:extLst>
              <a:ext uri="{FF2B5EF4-FFF2-40B4-BE49-F238E27FC236}">
                <a16:creationId xmlns:a16="http://schemas.microsoft.com/office/drawing/2014/main" id="{106BDF53-CAB6-46CC-A9A2-F0756806CCF1}"/>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a:solidFill>
                  <a:schemeClr val="lt1"/>
                </a:solidFill>
                <a:latin typeface="Calibri"/>
                <a:ea typeface="Calibri"/>
                <a:cs typeface="Calibri"/>
                <a:sym typeface="Calibri"/>
              </a:rPr>
              <a:t>Collection &amp; Collections </a:t>
            </a:r>
            <a:r>
              <a:rPr lang="en-US" sz="3600" dirty="0" err="1">
                <a:solidFill>
                  <a:schemeClr val="lt1"/>
                </a:solidFill>
                <a:latin typeface="Calibri"/>
                <a:ea typeface="Calibri"/>
                <a:cs typeface="Calibri"/>
                <a:sym typeface="Calibri"/>
              </a:rPr>
              <a:t>trong</a:t>
            </a:r>
            <a:r>
              <a:rPr lang="en-US" sz="3600" dirty="0">
                <a:solidFill>
                  <a:schemeClr val="lt1"/>
                </a:solidFill>
                <a:latin typeface="Calibri"/>
                <a:ea typeface="Calibri"/>
                <a:cs typeface="Calibri"/>
                <a:sym typeface="Calibri"/>
              </a:rPr>
              <a:t> Java</a:t>
            </a:r>
            <a:endParaRPr dirty="0"/>
          </a:p>
        </p:txBody>
      </p:sp>
      <p:graphicFrame>
        <p:nvGraphicFramePr>
          <p:cNvPr id="2" name="Table 2">
            <a:extLst>
              <a:ext uri="{FF2B5EF4-FFF2-40B4-BE49-F238E27FC236}">
                <a16:creationId xmlns:a16="http://schemas.microsoft.com/office/drawing/2014/main" id="{3E3D512C-2D59-4C6C-933B-F197A2EC7578}"/>
              </a:ext>
            </a:extLst>
          </p:cNvPr>
          <p:cNvGraphicFramePr>
            <a:graphicFrameLocks noGrp="1"/>
          </p:cNvGraphicFramePr>
          <p:nvPr>
            <p:extLst>
              <p:ext uri="{D42A27DB-BD31-4B8C-83A1-F6EECF244321}">
                <p14:modId xmlns:p14="http://schemas.microsoft.com/office/powerpoint/2010/main" val="3654071143"/>
              </p:ext>
            </p:extLst>
          </p:nvPr>
        </p:nvGraphicFramePr>
        <p:xfrm>
          <a:off x="2032000" y="1116830"/>
          <a:ext cx="8128000" cy="5196840"/>
        </p:xfrm>
        <a:graphic>
          <a:graphicData uri="http://schemas.openxmlformats.org/drawingml/2006/table">
            <a:tbl>
              <a:tblPr firstRow="1" bandRow="1">
                <a:tableStyleId>{74C1A8A3-306A-4EB7-A6B1-4F7E0EB9C5D6}</a:tableStyleId>
              </a:tblPr>
              <a:tblGrid>
                <a:gridCol w="1736436">
                  <a:extLst>
                    <a:ext uri="{9D8B030D-6E8A-4147-A177-3AD203B41FA5}">
                      <a16:colId xmlns:a16="http://schemas.microsoft.com/office/drawing/2014/main" val="2746693174"/>
                    </a:ext>
                  </a:extLst>
                </a:gridCol>
                <a:gridCol w="6391564">
                  <a:extLst>
                    <a:ext uri="{9D8B030D-6E8A-4147-A177-3AD203B41FA5}">
                      <a16:colId xmlns:a16="http://schemas.microsoft.com/office/drawing/2014/main" val="3564950385"/>
                    </a:ext>
                  </a:extLst>
                </a:gridCol>
              </a:tblGrid>
              <a:tr h="370840">
                <a:tc>
                  <a:txBody>
                    <a:bodyPr/>
                    <a:lstStyle/>
                    <a:p>
                      <a:pPr lvl="1" algn="ctr"/>
                      <a:r>
                        <a:rPr lang="en-US" sz="1400" dirty="0">
                          <a:latin typeface="Calibri" panose="020F0502020204030204" pitchFamily="34" charset="0"/>
                          <a:cs typeface="Calibri" panose="020F0502020204030204" pitchFamily="34" charset="0"/>
                        </a:rPr>
                        <a:t>Interface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a:r>
                        <a:rPr lang="en-US" sz="1400" dirty="0" err="1">
                          <a:latin typeface="Calibri" panose="020F0502020204030204" pitchFamily="34" charset="0"/>
                          <a:cs typeface="Calibri" panose="020F0502020204030204" pitchFamily="34" charset="0"/>
                        </a:rPr>
                        <a:t>Mô</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tả</a:t>
                      </a:r>
                      <a:endParaRPr lang="en-US"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1984527"/>
                  </a:ext>
                </a:extLst>
              </a:tr>
              <a:tr h="370840">
                <a:tc>
                  <a:txBody>
                    <a:bodyPr/>
                    <a:lstStyle/>
                    <a:p>
                      <a:pPr lvl="1" algn="ctr"/>
                      <a:r>
                        <a:rPr lang="en-US" sz="1400" b="1" dirty="0">
                          <a:latin typeface="Calibri" panose="020F0502020204030204" pitchFamily="34" charset="0"/>
                          <a:cs typeface="Calibri" panose="020F0502020204030204" pitchFamily="34" charset="0"/>
                        </a:rPr>
                        <a:t>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lvl="1" indent="-285750">
                        <a:buFontTx/>
                        <a:buChar char="-"/>
                      </a:pP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là</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một</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collection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không</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thể</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chứa</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2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giá</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trị</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trùng</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lặp</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614899"/>
                  </a:ext>
                </a:extLst>
              </a:tr>
              <a:tr h="370840">
                <a:tc>
                  <a:txBody>
                    <a:bodyPr/>
                    <a:lstStyle/>
                    <a:p>
                      <a:pPr lvl="1" algn="ctr"/>
                      <a:r>
                        <a:rPr lang="en-US" sz="1400" b="1" dirty="0">
                          <a:latin typeface="Calibri" panose="020F0502020204030204" pitchFamily="34" charset="0"/>
                          <a:cs typeface="Calibri" panose="020F0502020204030204" pitchFamily="34" charset="0"/>
                        </a:rPr>
                        <a:t>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lvl="1" indent="-285750">
                        <a:buFontTx/>
                        <a:buChar char="-"/>
                      </a:pPr>
                      <a:r>
                        <a:rPr lang="vi-V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là một collection có thứ</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t>
                      </a:r>
                      <a:r>
                        <a:rPr lang="vi-V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List có thể chứa các phần tử trùng lặp. Thường có quyền kiểm soát chính xác vị trí các phần tử được chèn vào và có thể truy cập chúng bằng chỉ số (vị trí của chúng).</a:t>
                      </a:r>
                      <a:endPar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8959020"/>
                  </a:ext>
                </a:extLst>
              </a:tr>
              <a:tr h="370840">
                <a:tc>
                  <a:txBody>
                    <a:bodyPr/>
                    <a:lstStyle/>
                    <a:p>
                      <a:pPr lvl="1" algn="ctr"/>
                      <a:r>
                        <a:rPr lang="en-US" sz="1400" b="1" dirty="0">
                          <a:latin typeface="Calibri" panose="020F0502020204030204" pitchFamily="34" charset="0"/>
                          <a:cs typeface="Calibri" panose="020F0502020204030204" pitchFamily="34" charset="0"/>
                        </a:rPr>
                        <a:t>Queue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lvl="1" indent="-285750">
                        <a:buFontTx/>
                        <a:buChar char="-"/>
                      </a:pPr>
                      <a:r>
                        <a:rPr lang="vi-V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là một collection được sử dụng để chứa nhiều phần tử trước khi xử lý. Bên cạnh các thao tác cơ bản của collection, Queue cung cấp các thao tác bổ sung như chèn, lấy ra và kiểm tra. </a:t>
                      </a:r>
                      <a:endPar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endParaRPr>
                    </a:p>
                    <a:p>
                      <a:pPr marL="285750" lvl="1" indent="-285750">
                        <a:buFontTx/>
                        <a:buChar char="-"/>
                      </a:pPr>
                      <a:r>
                        <a:rPr lang="vi-V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Queue có thể được sử dụng như là FIFO (first-in, first-out - vào trước, ra trước)</a:t>
                      </a:r>
                      <a:endPar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5996757"/>
                  </a:ext>
                </a:extLst>
              </a:tr>
              <a:tr h="370840">
                <a:tc>
                  <a:txBody>
                    <a:bodyPr/>
                    <a:lstStyle/>
                    <a:p>
                      <a:pPr lvl="1" algn="ctr"/>
                      <a:r>
                        <a:rPr lang="en-US" sz="1400" b="1" dirty="0">
                          <a:latin typeface="Calibri" panose="020F0502020204030204" pitchFamily="34" charset="0"/>
                          <a:cs typeface="Calibri" panose="020F0502020204030204" pitchFamily="34" charset="0"/>
                        </a:rPr>
                        <a:t>Deque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lvl="1" indent="-285750">
                        <a:buFontTx/>
                        <a:buChar char="-"/>
                      </a:pPr>
                      <a:r>
                        <a:rPr lang="vi-V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là một collection được sử dụng để chứa nhiều phần tử trước khi xử lý. </a:t>
                      </a:r>
                      <a:endPar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endParaRPr>
                    </a:p>
                    <a:p>
                      <a:pPr marL="285750" lvl="1" indent="-285750">
                        <a:buFontTx/>
                        <a:buChar char="-"/>
                      </a:pPr>
                      <a:r>
                        <a:rPr lang="vi-V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Ngoài các thao tác cơ bản của collection, một Deque cung cấp các thao tác bổ sung như chèn, lấy ra và kiểm tra. </a:t>
                      </a:r>
                      <a:endPar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endParaRPr>
                    </a:p>
                    <a:p>
                      <a:pPr marL="285750" lvl="1" indent="-285750">
                        <a:buFontTx/>
                        <a:buChar char="-"/>
                      </a:pPr>
                      <a:r>
                        <a:rPr lang="vi-V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Deques có thể được sử dụng như là FIFO (first-in, first-out - vào trước, ra trước) và LIFO (last-in, first-out - vào sau, ra trước). Trong một Deque, tất cả các phần tử mới có thể được chèn vào, lấy ra và lấy ra ở cả hai đầu.</a:t>
                      </a:r>
                      <a:endParaRPr lang="en-US"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1600223"/>
                  </a:ext>
                </a:extLst>
              </a:tr>
              <a:tr h="370840">
                <a:tc>
                  <a:txBody>
                    <a:bodyPr/>
                    <a:lstStyle/>
                    <a:p>
                      <a:pPr lvl="1" algn="ctr"/>
                      <a:r>
                        <a:rPr lang="en-US" sz="1400" b="1" dirty="0">
                          <a:latin typeface="Calibri" panose="020F0502020204030204" pitchFamily="34" charset="0"/>
                          <a:cs typeface="Calibri" panose="020F0502020204030204" pitchFamily="34" charset="0"/>
                        </a:rPr>
                        <a:t>Map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lvl="1" indent="-285750">
                        <a:buFontTx/>
                        <a:buChar char="-"/>
                      </a:pPr>
                      <a:r>
                        <a:rPr lang="vi-V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là một đối tượng ánh xạ mỗi key tương úng với một giá trị. Map không thể chứa giá trị trùng lặp. Mỗi key có thể ánh xạ đến nhiều nhất một giá trị.</a:t>
                      </a:r>
                      <a:endParaRPr lang="en-US"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1025766"/>
                  </a:ext>
                </a:extLst>
              </a:tr>
              <a:tr h="370840">
                <a:tc>
                  <a:txBody>
                    <a:bodyPr/>
                    <a:lstStyle/>
                    <a:p>
                      <a:pPr lvl="1" algn="ctr"/>
                      <a:r>
                        <a:rPr lang="en-US" sz="1400" b="1" dirty="0" err="1">
                          <a:latin typeface="Calibri" panose="020F0502020204030204" pitchFamily="34" charset="0"/>
                          <a:cs typeface="Calibri" panose="020F0502020204030204" pitchFamily="34" charset="0"/>
                        </a:rPr>
                        <a:t>SortedSet</a:t>
                      </a:r>
                      <a:endParaRPr lang="en-US" sz="1400" b="1"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lvl="1" indent="-285750">
                        <a:buFontTx/>
                        <a:buChar char="-"/>
                      </a:pP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là</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một</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Set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chứa</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các</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phần</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tử</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theo</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thứ</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tự</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tăng</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dần</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a:t>
                      </a:r>
                      <a:endParaRPr lang="en-US"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1594348"/>
                  </a:ext>
                </a:extLst>
              </a:tr>
              <a:tr h="370840">
                <a:tc>
                  <a:txBody>
                    <a:bodyPr/>
                    <a:lstStyle/>
                    <a:p>
                      <a:pPr lvl="1" algn="ctr"/>
                      <a:r>
                        <a:rPr lang="en-US" sz="1400" b="1" dirty="0" err="1">
                          <a:latin typeface="Calibri" panose="020F0502020204030204" pitchFamily="34" charset="0"/>
                          <a:cs typeface="Calibri" panose="020F0502020204030204" pitchFamily="34" charset="0"/>
                        </a:rPr>
                        <a:t>SortedMap</a:t>
                      </a:r>
                      <a:endParaRPr lang="en-US" sz="1400" b="1"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lvl="1" indent="-285750">
                        <a:buFontTx/>
                        <a:buChar char="-"/>
                      </a:pPr>
                      <a:r>
                        <a:rPr lang="vi-VN"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là một Map chứa các phần tử được sắp xếp theo thứ tự tăng dần của key của chúng.</a:t>
                      </a:r>
                      <a:endParaRPr lang="en-US" sz="14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8737274"/>
                  </a:ext>
                </a:extLst>
              </a:tr>
            </a:tbl>
          </a:graphicData>
        </a:graphic>
      </p:graphicFrame>
    </p:spTree>
    <p:extLst>
      <p:ext uri="{BB962C8B-B14F-4D97-AF65-F5344CB8AC3E}">
        <p14:creationId xmlns:p14="http://schemas.microsoft.com/office/powerpoint/2010/main" val="412965986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9" name="Google Shape;299;p36">
            <a:hlinkClick r:id="rId3"/>
          </p:cNvPr>
          <p:cNvPicPr preferRelativeResize="0"/>
          <p:nvPr/>
        </p:nvPicPr>
        <p:blipFill rotWithShape="1">
          <a:blip r:embed="rId4">
            <a:alphaModFix/>
          </a:blip>
          <a:srcRect/>
          <a:stretch/>
        </p:blipFill>
        <p:spPr>
          <a:xfrm>
            <a:off x="6540706" y="5876555"/>
            <a:ext cx="447186" cy="447186"/>
          </a:xfrm>
          <a:prstGeom prst="rect">
            <a:avLst/>
          </a:prstGeom>
          <a:noFill/>
          <a:ln>
            <a:noFill/>
          </a:ln>
        </p:spPr>
      </p:pic>
      <p:pic>
        <p:nvPicPr>
          <p:cNvPr id="300" name="Google Shape;300;p36">
            <a:hlinkClick r:id="rId5"/>
          </p:cNvPr>
          <p:cNvPicPr preferRelativeResize="0"/>
          <p:nvPr/>
        </p:nvPicPr>
        <p:blipFill rotWithShape="1">
          <a:blip r:embed="rId6">
            <a:alphaModFix/>
          </a:blip>
          <a:srcRect/>
          <a:stretch/>
        </p:blipFill>
        <p:spPr>
          <a:xfrm>
            <a:off x="5171761" y="5876555"/>
            <a:ext cx="447185" cy="447185"/>
          </a:xfrm>
          <a:prstGeom prst="rect">
            <a:avLst/>
          </a:prstGeom>
          <a:noFill/>
          <a:ln>
            <a:noFill/>
          </a:ln>
        </p:spPr>
      </p:pic>
      <p:pic>
        <p:nvPicPr>
          <p:cNvPr id="301" name="Google Shape;301;p36">
            <a:hlinkClick r:id="rId7"/>
          </p:cNvPr>
          <p:cNvPicPr preferRelativeResize="0"/>
          <p:nvPr/>
        </p:nvPicPr>
        <p:blipFill rotWithShape="1">
          <a:blip r:embed="rId8">
            <a:alphaModFix/>
          </a:blip>
          <a:srcRect/>
          <a:stretch/>
        </p:blipFill>
        <p:spPr>
          <a:xfrm>
            <a:off x="5819462" y="5842802"/>
            <a:ext cx="520728" cy="520728"/>
          </a:xfrm>
          <a:prstGeom prst="rect">
            <a:avLst/>
          </a:prstGeom>
          <a:noFill/>
          <a:ln>
            <a:noFill/>
          </a:ln>
        </p:spPr>
      </p:pic>
      <p:sp>
        <p:nvSpPr>
          <p:cNvPr id="302" name="Google Shape;302;p36"/>
          <p:cNvSpPr txBox="1">
            <a:spLocks noGrp="1"/>
          </p:cNvSpPr>
          <p:nvPr>
            <p:ph type="ftr" idx="11"/>
          </p:nvPr>
        </p:nvSpPr>
        <p:spPr>
          <a:xfrm>
            <a:off x="0" y="6408320"/>
            <a:ext cx="12191999"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600" b="1"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rPr>
              <a:t>lotusacademy.edu.vn</a:t>
            </a:r>
            <a:endParaRPr kumimoji="0" sz="1600" b="1"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pic>
        <p:nvPicPr>
          <p:cNvPr id="8" name="Picture 7"/>
          <p:cNvPicPr>
            <a:picLocks noChangeAspect="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245090" y="4311502"/>
            <a:ext cx="1669472" cy="1669472"/>
          </a:xfrm>
          <a:prstGeom prst="rect">
            <a:avLst/>
          </a:prstGeom>
        </p:spPr>
      </p:pic>
      <p:sp>
        <p:nvSpPr>
          <p:cNvPr id="10" name="Google Shape;86;p13">
            <a:extLst>
              <a:ext uri="{FF2B5EF4-FFF2-40B4-BE49-F238E27FC236}">
                <a16:creationId xmlns:a16="http://schemas.microsoft.com/office/drawing/2014/main" id="{ACA10C40-1B41-457C-A544-5C9E956CD529}"/>
              </a:ext>
            </a:extLst>
          </p:cNvPr>
          <p:cNvSpPr/>
          <p:nvPr/>
        </p:nvSpPr>
        <p:spPr>
          <a:xfrm>
            <a:off x="0" y="2428108"/>
            <a:ext cx="12191999" cy="1986332"/>
          </a:xfrm>
          <a:prstGeom prst="rect">
            <a:avLst/>
          </a:prstGeom>
          <a:solidFill>
            <a:schemeClr val="tx1">
              <a:lumMod val="95000"/>
              <a:lumOff val="5000"/>
              <a:alpha val="53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11" name="Google Shape;86;p13">
            <a:extLst>
              <a:ext uri="{FF2B5EF4-FFF2-40B4-BE49-F238E27FC236}">
                <a16:creationId xmlns:a16="http://schemas.microsoft.com/office/drawing/2014/main" id="{EBEA7558-AF77-45B9-8E84-0C899E5F62F7}"/>
              </a:ext>
            </a:extLst>
          </p:cNvPr>
          <p:cNvSpPr/>
          <p:nvPr/>
        </p:nvSpPr>
        <p:spPr>
          <a:xfrm>
            <a:off x="1845859" y="2443559"/>
            <a:ext cx="9049472" cy="197088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0" i="0" u="none" strike="noStrike" cap="none" dirty="0">
                <a:solidFill>
                  <a:schemeClr val="lt1"/>
                </a:solidFill>
                <a:latin typeface="Calibri"/>
                <a:ea typeface="Calibri"/>
                <a:cs typeface="Calibri"/>
                <a:sym typeface="Calibri"/>
              </a:rPr>
              <a:t>Xin </a:t>
            </a:r>
            <a:r>
              <a:rPr lang="en-US" sz="6000" b="0" i="0" u="none" strike="noStrike" cap="none" dirty="0" err="1">
                <a:solidFill>
                  <a:schemeClr val="lt1"/>
                </a:solidFill>
                <a:latin typeface="Calibri"/>
                <a:ea typeface="Calibri"/>
                <a:cs typeface="Calibri"/>
                <a:sym typeface="Calibri"/>
              </a:rPr>
              <a:t>trân</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trọng</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cảm</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ơn</a:t>
            </a:r>
            <a:r>
              <a:rPr lang="en-US" sz="6000" b="0" i="0" u="none" strike="noStrike" cap="none" dirty="0">
                <a:solidFill>
                  <a:schemeClr val="lt1"/>
                </a:solidFill>
                <a:latin typeface="Calibri"/>
                <a:ea typeface="Calibri"/>
                <a:cs typeface="Calibri"/>
                <a:sym typeface="Calibri"/>
              </a:rPr>
              <a:t> </a:t>
            </a:r>
            <a:endParaRPr sz="6000" dirty="0"/>
          </a:p>
        </p:txBody>
      </p:sp>
    </p:spTree>
    <p:extLst>
      <p:ext uri="{BB962C8B-B14F-4D97-AF65-F5344CB8AC3E}">
        <p14:creationId xmlns:p14="http://schemas.microsoft.com/office/powerpoint/2010/main" val="8835359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65497" y="665423"/>
            <a:ext cx="7544284" cy="718338"/>
          </a:xfrm>
          <a:prstGeom prst="rect">
            <a:avLst/>
          </a:prstGeom>
          <a:noFill/>
          <a:ln w="12700">
            <a:solidFill>
              <a:schemeClr val="accent1">
                <a:shade val="95000"/>
                <a:satMod val="105000"/>
              </a:schemeClr>
            </a:solidFill>
          </a:ln>
        </p:spPr>
        <p:txBody>
          <a:bodyPr wrap="square" rtlCol="0">
            <a:spAutoFit/>
          </a:bodyPr>
          <a:lstStyle/>
          <a:p>
            <a:pPr algn="ctr">
              <a:lnSpc>
                <a:spcPct val="120000"/>
              </a:lnSpc>
            </a:pPr>
            <a:r>
              <a:rPr lang="en-US" altLang="zh-CN" sz="3733" dirty="0">
                <a:solidFill>
                  <a:schemeClr val="tx1">
                    <a:lumMod val="85000"/>
                    <a:lumOff val="15000"/>
                  </a:schemeClr>
                </a:solidFill>
                <a:latin typeface="Arial" panose="020B0604020202020204" pitchFamily="34" charset="0"/>
                <a:ea typeface="方正清刻本悦宋简体" panose="02000000000000000000" charset="-122"/>
                <a:cs typeface="Arial" panose="020B0604020202020204" pitchFamily="34" charset="0"/>
              </a:rPr>
              <a:t>NỘI DUNG CHÍNH</a:t>
            </a:r>
          </a:p>
        </p:txBody>
      </p:sp>
      <p:sp>
        <p:nvSpPr>
          <p:cNvPr id="23" name="矩形 22"/>
          <p:cNvSpPr/>
          <p:nvPr/>
        </p:nvSpPr>
        <p:spPr>
          <a:xfrm>
            <a:off x="283213" y="302895"/>
            <a:ext cx="11626215" cy="6252211"/>
          </a:xfrm>
          <a:prstGeom prst="rect">
            <a:avLst/>
          </a:prstGeom>
          <a:noFill/>
          <a:ln w="31750">
            <a:solidFill>
              <a:schemeClr val="accent1">
                <a:shade val="95000"/>
                <a:satMod val="10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grpSp>
        <p:nvGrpSpPr>
          <p:cNvPr id="52" name="ïṣḷîdè"/>
          <p:cNvGrpSpPr/>
          <p:nvPr/>
        </p:nvGrpSpPr>
        <p:grpSpPr>
          <a:xfrm>
            <a:off x="8770154" y="2908340"/>
            <a:ext cx="908685" cy="952657"/>
            <a:chOff x="4196780" y="2834333"/>
            <a:chExt cx="1458180" cy="1663040"/>
          </a:xfrm>
          <a:solidFill>
            <a:srgbClr val="F8C002"/>
          </a:solidFill>
        </p:grpSpPr>
        <p:sp>
          <p:nvSpPr>
            <p:cNvPr id="53" name="iṥḷîḓê"/>
            <p:cNvSpPr/>
            <p:nvPr/>
          </p:nvSpPr>
          <p:spPr bwMode="auto">
            <a:xfrm>
              <a:off x="4196780" y="2834333"/>
              <a:ext cx="1458180" cy="1663040"/>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noFill/>
            <a:ln w="28575">
              <a:solidFill>
                <a:schemeClr val="accent1">
                  <a:shade val="95000"/>
                  <a:satMod val="105000"/>
                </a:schemeClr>
              </a:solidFill>
            </a:ln>
          </p:spPr>
          <p:txBody>
            <a:bodyPr anchor="ctr"/>
            <a:lstStyle/>
            <a:p>
              <a:pPr algn="ctr"/>
              <a:endParaRPr sz="1867">
                <a:latin typeface="Arial" panose="020B0604020202020204" pitchFamily="34" charset="0"/>
                <a:cs typeface="Arial" panose="020B0604020202020204" pitchFamily="34" charset="0"/>
              </a:endParaRPr>
            </a:p>
          </p:txBody>
        </p:sp>
        <p:sp>
          <p:nvSpPr>
            <p:cNvPr id="54" name="íş1íḑè"/>
            <p:cNvSpPr>
              <a:spLocks noChangeAspect="1"/>
            </p:cNvSpPr>
            <p:nvPr/>
          </p:nvSpPr>
          <p:spPr bwMode="auto">
            <a:xfrm>
              <a:off x="4660320" y="3439028"/>
              <a:ext cx="531100" cy="453650"/>
            </a:xfrm>
            <a:custGeom>
              <a:avLst/>
              <a:gdLst>
                <a:gd name="T0" fmla="*/ 48 w 48"/>
                <a:gd name="T1" fmla="*/ 38 h 41"/>
                <a:gd name="T2" fmla="*/ 45 w 48"/>
                <a:gd name="T3" fmla="*/ 41 h 41"/>
                <a:gd name="T4" fmla="*/ 37 w 48"/>
                <a:gd name="T5" fmla="*/ 41 h 41"/>
                <a:gd name="T6" fmla="*/ 34 w 48"/>
                <a:gd name="T7" fmla="*/ 38 h 41"/>
                <a:gd name="T8" fmla="*/ 34 w 48"/>
                <a:gd name="T9" fmla="*/ 30 h 41"/>
                <a:gd name="T10" fmla="*/ 37 w 48"/>
                <a:gd name="T11" fmla="*/ 27 h 41"/>
                <a:gd name="T12" fmla="*/ 39 w 48"/>
                <a:gd name="T13" fmla="*/ 27 h 41"/>
                <a:gd name="T14" fmla="*/ 39 w 48"/>
                <a:gd name="T15" fmla="*/ 22 h 41"/>
                <a:gd name="T16" fmla="*/ 25 w 48"/>
                <a:gd name="T17" fmla="*/ 22 h 41"/>
                <a:gd name="T18" fmla="*/ 25 w 48"/>
                <a:gd name="T19" fmla="*/ 27 h 41"/>
                <a:gd name="T20" fmla="*/ 28 w 48"/>
                <a:gd name="T21" fmla="*/ 27 h 41"/>
                <a:gd name="T22" fmla="*/ 31 w 48"/>
                <a:gd name="T23" fmla="*/ 30 h 41"/>
                <a:gd name="T24" fmla="*/ 31 w 48"/>
                <a:gd name="T25" fmla="*/ 38 h 41"/>
                <a:gd name="T26" fmla="*/ 28 w 48"/>
                <a:gd name="T27" fmla="*/ 41 h 41"/>
                <a:gd name="T28" fmla="*/ 19 w 48"/>
                <a:gd name="T29" fmla="*/ 41 h 41"/>
                <a:gd name="T30" fmla="*/ 17 w 48"/>
                <a:gd name="T31" fmla="*/ 38 h 41"/>
                <a:gd name="T32" fmla="*/ 17 w 48"/>
                <a:gd name="T33" fmla="*/ 30 h 41"/>
                <a:gd name="T34" fmla="*/ 19 w 48"/>
                <a:gd name="T35" fmla="*/ 27 h 41"/>
                <a:gd name="T36" fmla="*/ 22 w 48"/>
                <a:gd name="T37" fmla="*/ 27 h 41"/>
                <a:gd name="T38" fmla="*/ 22 w 48"/>
                <a:gd name="T39" fmla="*/ 22 h 41"/>
                <a:gd name="T40" fmla="*/ 8 w 48"/>
                <a:gd name="T41" fmla="*/ 22 h 41"/>
                <a:gd name="T42" fmla="*/ 8 w 48"/>
                <a:gd name="T43" fmla="*/ 27 h 41"/>
                <a:gd name="T44" fmla="*/ 11 w 48"/>
                <a:gd name="T45" fmla="*/ 27 h 41"/>
                <a:gd name="T46" fmla="*/ 13 w 48"/>
                <a:gd name="T47" fmla="*/ 30 h 41"/>
                <a:gd name="T48" fmla="*/ 13 w 48"/>
                <a:gd name="T49" fmla="*/ 38 h 41"/>
                <a:gd name="T50" fmla="*/ 11 w 48"/>
                <a:gd name="T51" fmla="*/ 41 h 41"/>
                <a:gd name="T52" fmla="*/ 2 w 48"/>
                <a:gd name="T53" fmla="*/ 41 h 41"/>
                <a:gd name="T54" fmla="*/ 0 w 48"/>
                <a:gd name="T55" fmla="*/ 38 h 41"/>
                <a:gd name="T56" fmla="*/ 0 w 48"/>
                <a:gd name="T57" fmla="*/ 30 h 41"/>
                <a:gd name="T58" fmla="*/ 2 w 48"/>
                <a:gd name="T59" fmla="*/ 27 h 41"/>
                <a:gd name="T60" fmla="*/ 5 w 48"/>
                <a:gd name="T61" fmla="*/ 27 h 41"/>
                <a:gd name="T62" fmla="*/ 5 w 48"/>
                <a:gd name="T63" fmla="*/ 22 h 41"/>
                <a:gd name="T64" fmla="*/ 8 w 48"/>
                <a:gd name="T65" fmla="*/ 19 h 41"/>
                <a:gd name="T66" fmla="*/ 22 w 48"/>
                <a:gd name="T67" fmla="*/ 19 h 41"/>
                <a:gd name="T68" fmla="*/ 22 w 48"/>
                <a:gd name="T69" fmla="*/ 13 h 41"/>
                <a:gd name="T70" fmla="*/ 19 w 48"/>
                <a:gd name="T71" fmla="*/ 13 h 41"/>
                <a:gd name="T72" fmla="*/ 17 w 48"/>
                <a:gd name="T73" fmla="*/ 11 h 41"/>
                <a:gd name="T74" fmla="*/ 17 w 48"/>
                <a:gd name="T75" fmla="*/ 2 h 41"/>
                <a:gd name="T76" fmla="*/ 19 w 48"/>
                <a:gd name="T77" fmla="*/ 0 h 41"/>
                <a:gd name="T78" fmla="*/ 28 w 48"/>
                <a:gd name="T79" fmla="*/ 0 h 41"/>
                <a:gd name="T80" fmla="*/ 31 w 48"/>
                <a:gd name="T81" fmla="*/ 2 h 41"/>
                <a:gd name="T82" fmla="*/ 31 w 48"/>
                <a:gd name="T83" fmla="*/ 11 h 41"/>
                <a:gd name="T84" fmla="*/ 28 w 48"/>
                <a:gd name="T85" fmla="*/ 13 h 41"/>
                <a:gd name="T86" fmla="*/ 25 w 48"/>
                <a:gd name="T87" fmla="*/ 13 h 41"/>
                <a:gd name="T88" fmla="*/ 25 w 48"/>
                <a:gd name="T89" fmla="*/ 19 h 41"/>
                <a:gd name="T90" fmla="*/ 39 w 48"/>
                <a:gd name="T91" fmla="*/ 19 h 41"/>
                <a:gd name="T92" fmla="*/ 43 w 48"/>
                <a:gd name="T93" fmla="*/ 22 h 41"/>
                <a:gd name="T94" fmla="*/ 43 w 48"/>
                <a:gd name="T95" fmla="*/ 27 h 41"/>
                <a:gd name="T96" fmla="*/ 45 w 48"/>
                <a:gd name="T97" fmla="*/ 27 h 41"/>
                <a:gd name="T98" fmla="*/ 48 w 48"/>
                <a:gd name="T99" fmla="*/ 30 h 41"/>
                <a:gd name="T100" fmla="*/ 48 w 48"/>
                <a:gd name="T101"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 h="41">
                  <a:moveTo>
                    <a:pt x="48" y="38"/>
                  </a:moveTo>
                  <a:cubicBezTo>
                    <a:pt x="48" y="40"/>
                    <a:pt x="47" y="41"/>
                    <a:pt x="45" y="41"/>
                  </a:cubicBezTo>
                  <a:cubicBezTo>
                    <a:pt x="37" y="41"/>
                    <a:pt x="37" y="41"/>
                    <a:pt x="37" y="41"/>
                  </a:cubicBezTo>
                  <a:cubicBezTo>
                    <a:pt x="35" y="41"/>
                    <a:pt x="34" y="40"/>
                    <a:pt x="34" y="38"/>
                  </a:cubicBezTo>
                  <a:cubicBezTo>
                    <a:pt x="34" y="30"/>
                    <a:pt x="34" y="30"/>
                    <a:pt x="34" y="30"/>
                  </a:cubicBezTo>
                  <a:cubicBezTo>
                    <a:pt x="34" y="28"/>
                    <a:pt x="35" y="27"/>
                    <a:pt x="37" y="27"/>
                  </a:cubicBezTo>
                  <a:cubicBezTo>
                    <a:pt x="39" y="27"/>
                    <a:pt x="39" y="27"/>
                    <a:pt x="39" y="27"/>
                  </a:cubicBezTo>
                  <a:cubicBezTo>
                    <a:pt x="39" y="22"/>
                    <a:pt x="39" y="22"/>
                    <a:pt x="39" y="22"/>
                  </a:cubicBezTo>
                  <a:cubicBezTo>
                    <a:pt x="25" y="22"/>
                    <a:pt x="25" y="22"/>
                    <a:pt x="25" y="22"/>
                  </a:cubicBezTo>
                  <a:cubicBezTo>
                    <a:pt x="25" y="27"/>
                    <a:pt x="25" y="27"/>
                    <a:pt x="25" y="27"/>
                  </a:cubicBezTo>
                  <a:cubicBezTo>
                    <a:pt x="28" y="27"/>
                    <a:pt x="28" y="27"/>
                    <a:pt x="28" y="27"/>
                  </a:cubicBezTo>
                  <a:cubicBezTo>
                    <a:pt x="29" y="27"/>
                    <a:pt x="31" y="28"/>
                    <a:pt x="31" y="30"/>
                  </a:cubicBezTo>
                  <a:cubicBezTo>
                    <a:pt x="31" y="38"/>
                    <a:pt x="31" y="38"/>
                    <a:pt x="31" y="38"/>
                  </a:cubicBezTo>
                  <a:cubicBezTo>
                    <a:pt x="31" y="40"/>
                    <a:pt x="29" y="41"/>
                    <a:pt x="28" y="41"/>
                  </a:cubicBezTo>
                  <a:cubicBezTo>
                    <a:pt x="19" y="41"/>
                    <a:pt x="19" y="41"/>
                    <a:pt x="19" y="41"/>
                  </a:cubicBezTo>
                  <a:cubicBezTo>
                    <a:pt x="18" y="41"/>
                    <a:pt x="17" y="40"/>
                    <a:pt x="17" y="38"/>
                  </a:cubicBezTo>
                  <a:cubicBezTo>
                    <a:pt x="17" y="30"/>
                    <a:pt x="17" y="30"/>
                    <a:pt x="17" y="30"/>
                  </a:cubicBezTo>
                  <a:cubicBezTo>
                    <a:pt x="17" y="28"/>
                    <a:pt x="18" y="27"/>
                    <a:pt x="19" y="27"/>
                  </a:cubicBezTo>
                  <a:cubicBezTo>
                    <a:pt x="22" y="27"/>
                    <a:pt x="22" y="27"/>
                    <a:pt x="22" y="27"/>
                  </a:cubicBezTo>
                  <a:cubicBezTo>
                    <a:pt x="22" y="22"/>
                    <a:pt x="22" y="22"/>
                    <a:pt x="22" y="22"/>
                  </a:cubicBezTo>
                  <a:cubicBezTo>
                    <a:pt x="8" y="22"/>
                    <a:pt x="8" y="22"/>
                    <a:pt x="8" y="22"/>
                  </a:cubicBezTo>
                  <a:cubicBezTo>
                    <a:pt x="8" y="27"/>
                    <a:pt x="8" y="27"/>
                    <a:pt x="8" y="27"/>
                  </a:cubicBezTo>
                  <a:cubicBezTo>
                    <a:pt x="11" y="27"/>
                    <a:pt x="11" y="27"/>
                    <a:pt x="11" y="27"/>
                  </a:cubicBezTo>
                  <a:cubicBezTo>
                    <a:pt x="12" y="27"/>
                    <a:pt x="13" y="28"/>
                    <a:pt x="13" y="30"/>
                  </a:cubicBezTo>
                  <a:cubicBezTo>
                    <a:pt x="13" y="38"/>
                    <a:pt x="13" y="38"/>
                    <a:pt x="13" y="38"/>
                  </a:cubicBezTo>
                  <a:cubicBezTo>
                    <a:pt x="13" y="40"/>
                    <a:pt x="12" y="41"/>
                    <a:pt x="11" y="41"/>
                  </a:cubicBezTo>
                  <a:cubicBezTo>
                    <a:pt x="2" y="41"/>
                    <a:pt x="2" y="41"/>
                    <a:pt x="2" y="41"/>
                  </a:cubicBezTo>
                  <a:cubicBezTo>
                    <a:pt x="1" y="41"/>
                    <a:pt x="0" y="40"/>
                    <a:pt x="0" y="38"/>
                  </a:cubicBezTo>
                  <a:cubicBezTo>
                    <a:pt x="0" y="30"/>
                    <a:pt x="0" y="30"/>
                    <a:pt x="0" y="30"/>
                  </a:cubicBezTo>
                  <a:cubicBezTo>
                    <a:pt x="0" y="28"/>
                    <a:pt x="1" y="27"/>
                    <a:pt x="2" y="27"/>
                  </a:cubicBezTo>
                  <a:cubicBezTo>
                    <a:pt x="5" y="27"/>
                    <a:pt x="5" y="27"/>
                    <a:pt x="5" y="27"/>
                  </a:cubicBezTo>
                  <a:cubicBezTo>
                    <a:pt x="5" y="22"/>
                    <a:pt x="5" y="22"/>
                    <a:pt x="5" y="22"/>
                  </a:cubicBezTo>
                  <a:cubicBezTo>
                    <a:pt x="5" y="20"/>
                    <a:pt x="6" y="19"/>
                    <a:pt x="8" y="19"/>
                  </a:cubicBezTo>
                  <a:cubicBezTo>
                    <a:pt x="22" y="19"/>
                    <a:pt x="22" y="19"/>
                    <a:pt x="22" y="19"/>
                  </a:cubicBezTo>
                  <a:cubicBezTo>
                    <a:pt x="22" y="13"/>
                    <a:pt x="22" y="13"/>
                    <a:pt x="22" y="13"/>
                  </a:cubicBezTo>
                  <a:cubicBezTo>
                    <a:pt x="19" y="13"/>
                    <a:pt x="19" y="13"/>
                    <a:pt x="19" y="13"/>
                  </a:cubicBezTo>
                  <a:cubicBezTo>
                    <a:pt x="18" y="13"/>
                    <a:pt x="17" y="12"/>
                    <a:pt x="17" y="11"/>
                  </a:cubicBezTo>
                  <a:cubicBezTo>
                    <a:pt x="17" y="2"/>
                    <a:pt x="17" y="2"/>
                    <a:pt x="17" y="2"/>
                  </a:cubicBezTo>
                  <a:cubicBezTo>
                    <a:pt x="17" y="1"/>
                    <a:pt x="18" y="0"/>
                    <a:pt x="19" y="0"/>
                  </a:cubicBezTo>
                  <a:cubicBezTo>
                    <a:pt x="28" y="0"/>
                    <a:pt x="28" y="0"/>
                    <a:pt x="28" y="0"/>
                  </a:cubicBezTo>
                  <a:cubicBezTo>
                    <a:pt x="29" y="0"/>
                    <a:pt x="31" y="1"/>
                    <a:pt x="31" y="2"/>
                  </a:cubicBezTo>
                  <a:cubicBezTo>
                    <a:pt x="31" y="11"/>
                    <a:pt x="31" y="11"/>
                    <a:pt x="31" y="11"/>
                  </a:cubicBezTo>
                  <a:cubicBezTo>
                    <a:pt x="31" y="12"/>
                    <a:pt x="29" y="13"/>
                    <a:pt x="28" y="13"/>
                  </a:cubicBezTo>
                  <a:cubicBezTo>
                    <a:pt x="25" y="13"/>
                    <a:pt x="25" y="13"/>
                    <a:pt x="25" y="13"/>
                  </a:cubicBezTo>
                  <a:cubicBezTo>
                    <a:pt x="25" y="19"/>
                    <a:pt x="25" y="19"/>
                    <a:pt x="25" y="19"/>
                  </a:cubicBezTo>
                  <a:cubicBezTo>
                    <a:pt x="39" y="19"/>
                    <a:pt x="39" y="19"/>
                    <a:pt x="39" y="19"/>
                  </a:cubicBezTo>
                  <a:cubicBezTo>
                    <a:pt x="41" y="19"/>
                    <a:pt x="43" y="20"/>
                    <a:pt x="43" y="22"/>
                  </a:cubicBezTo>
                  <a:cubicBezTo>
                    <a:pt x="43" y="27"/>
                    <a:pt x="43" y="27"/>
                    <a:pt x="43" y="27"/>
                  </a:cubicBezTo>
                  <a:cubicBezTo>
                    <a:pt x="45" y="27"/>
                    <a:pt x="45" y="27"/>
                    <a:pt x="45" y="27"/>
                  </a:cubicBezTo>
                  <a:cubicBezTo>
                    <a:pt x="47" y="27"/>
                    <a:pt x="48" y="28"/>
                    <a:pt x="48" y="30"/>
                  </a:cubicBezTo>
                  <a:lnTo>
                    <a:pt x="48" y="38"/>
                  </a:lnTo>
                  <a:close/>
                </a:path>
              </a:pathLst>
            </a:custGeom>
            <a:grpFill/>
            <a:ln>
              <a:solidFill>
                <a:schemeClr val="accent1">
                  <a:shade val="95000"/>
                  <a:satMod val="105000"/>
                </a:schemeClr>
              </a:solidFill>
            </a:ln>
          </p:spPr>
          <p:txBody>
            <a:bodyPr anchor="ctr"/>
            <a:lstStyle/>
            <a:p>
              <a:pPr algn="ctr"/>
              <a:endParaRPr sz="1867">
                <a:latin typeface="Arial" panose="020B0604020202020204" pitchFamily="34" charset="0"/>
                <a:cs typeface="Arial" panose="020B0604020202020204" pitchFamily="34" charset="0"/>
              </a:endParaRPr>
            </a:p>
          </p:txBody>
        </p:sp>
      </p:grpSp>
      <p:sp>
        <p:nvSpPr>
          <p:cNvPr id="55" name="文本框 2"/>
          <p:cNvSpPr txBox="1"/>
          <p:nvPr/>
        </p:nvSpPr>
        <p:spPr>
          <a:xfrm>
            <a:off x="1330517" y="3959375"/>
            <a:ext cx="3028697" cy="379656"/>
          </a:xfrm>
          <a:prstGeom prst="rect">
            <a:avLst/>
          </a:prstGeom>
          <a:noFill/>
          <a:ln>
            <a:solidFill>
              <a:schemeClr val="accent1">
                <a:shade val="95000"/>
                <a:satMod val="105000"/>
              </a:schemeClr>
            </a:solidFill>
          </a:ln>
        </p:spPr>
        <p:txBody>
          <a:bodyPr wrap="square" rtlCol="0">
            <a:spAutoFit/>
          </a:bodyPr>
          <a:lstStyle/>
          <a:p>
            <a:pPr algn="ctr" fontAlgn="auto">
              <a:lnSpc>
                <a:spcPct val="100000"/>
              </a:lnSpc>
            </a:pP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Mảng</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một</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nhiều</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chiều</a:t>
            </a:r>
            <a:endParaRPr lang="zh-CN" altLang="en-US"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endParaRPr>
          </a:p>
        </p:txBody>
      </p:sp>
      <p:sp>
        <p:nvSpPr>
          <p:cNvPr id="57" name="文本框 11"/>
          <p:cNvSpPr txBox="1"/>
          <p:nvPr/>
        </p:nvSpPr>
        <p:spPr>
          <a:xfrm>
            <a:off x="7771375" y="3959536"/>
            <a:ext cx="2906241" cy="666977"/>
          </a:xfrm>
          <a:prstGeom prst="rect">
            <a:avLst/>
          </a:prstGeom>
          <a:noFill/>
          <a:ln>
            <a:solidFill>
              <a:schemeClr val="accent1">
                <a:shade val="95000"/>
                <a:satMod val="105000"/>
              </a:schemeClr>
            </a:solidFill>
          </a:ln>
        </p:spPr>
        <p:txBody>
          <a:bodyPr wrap="square" rtlCol="0">
            <a:spAutoFit/>
          </a:bodyPr>
          <a:lstStyle/>
          <a:p>
            <a:pPr algn="ctr" fontAlgn="auto">
              <a:lnSpc>
                <a:spcPct val="100000"/>
              </a:lnSpc>
            </a:pP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Collection &amp; Collections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trong</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Java</a:t>
            </a:r>
            <a:endParaRPr lang="zh-CN" altLang="en-US"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endParaRPr>
          </a:p>
        </p:txBody>
      </p:sp>
      <p:sp>
        <p:nvSpPr>
          <p:cNvPr id="59" name="文本框 18"/>
          <p:cNvSpPr txBox="1"/>
          <p:nvPr/>
        </p:nvSpPr>
        <p:spPr>
          <a:xfrm>
            <a:off x="4866176" y="3956350"/>
            <a:ext cx="2225548" cy="666977"/>
          </a:xfrm>
          <a:prstGeom prst="rect">
            <a:avLst/>
          </a:prstGeom>
          <a:noFill/>
          <a:ln>
            <a:solidFill>
              <a:schemeClr val="accent1">
                <a:shade val="95000"/>
                <a:satMod val="105000"/>
              </a:schemeClr>
            </a:solidFill>
          </a:ln>
        </p:spPr>
        <p:txBody>
          <a:bodyPr wrap="square" rtlCol="0">
            <a:spAutoFit/>
          </a:bodyPr>
          <a:lstStyle/>
          <a:p>
            <a:pPr algn="ctr" fontAlgn="auto">
              <a:lnSpc>
                <a:spcPct val="100000"/>
              </a:lnSpc>
            </a:pP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Lớp</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Arrays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trong</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Java</a:t>
            </a:r>
            <a:endParaRPr lang="zh-CN" altLang="en-US"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endParaRPr>
          </a:p>
        </p:txBody>
      </p:sp>
      <p:grpSp>
        <p:nvGrpSpPr>
          <p:cNvPr id="61" name="Group 60"/>
          <p:cNvGrpSpPr/>
          <p:nvPr/>
        </p:nvGrpSpPr>
        <p:grpSpPr>
          <a:xfrm>
            <a:off x="2390882" y="2914855"/>
            <a:ext cx="908685" cy="952657"/>
            <a:chOff x="1885950" y="2309572"/>
            <a:chExt cx="1313180" cy="1497965"/>
          </a:xfrm>
        </p:grpSpPr>
        <p:sp>
          <p:nvSpPr>
            <p:cNvPr id="62" name="íṥ1íḋè"/>
            <p:cNvSpPr/>
            <p:nvPr/>
          </p:nvSpPr>
          <p:spPr bwMode="auto">
            <a:xfrm>
              <a:off x="1885950" y="2309572"/>
              <a:ext cx="1313180" cy="1497965"/>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noFill/>
            <a:ln w="28575">
              <a:solidFill>
                <a:schemeClr val="accent1">
                  <a:shade val="95000"/>
                  <a:satMod val="105000"/>
                </a:schemeClr>
              </a:solidFill>
            </a:ln>
          </p:spPr>
          <p:txBody>
            <a:bodyPr anchor="ctr"/>
            <a:lstStyle/>
            <a:p>
              <a:pPr algn="ctr"/>
              <a:endParaRPr sz="1867">
                <a:latin typeface="Arial" panose="020B0604020202020204" pitchFamily="34" charset="0"/>
                <a:cs typeface="Arial" panose="020B0604020202020204" pitchFamily="34" charset="0"/>
              </a:endParaRPr>
            </a:p>
          </p:txBody>
        </p:sp>
        <p:sp>
          <p:nvSpPr>
            <p:cNvPr id="63" name="Freeform 8"/>
            <p:cNvSpPr>
              <a:spLocks noEditPoints="1"/>
            </p:cNvSpPr>
            <p:nvPr/>
          </p:nvSpPr>
          <p:spPr bwMode="auto">
            <a:xfrm>
              <a:off x="2276192" y="2812664"/>
              <a:ext cx="531661" cy="512257"/>
            </a:xfrm>
            <a:custGeom>
              <a:avLst/>
              <a:gdLst>
                <a:gd name="T0" fmla="*/ 139 w 258"/>
                <a:gd name="T1" fmla="*/ 8 h 248"/>
                <a:gd name="T2" fmla="*/ 165 w 258"/>
                <a:gd name="T3" fmla="*/ 88 h 248"/>
                <a:gd name="T4" fmla="*/ 248 w 258"/>
                <a:gd name="T5" fmla="*/ 88 h 248"/>
                <a:gd name="T6" fmla="*/ 258 w 258"/>
                <a:gd name="T7" fmla="*/ 97 h 248"/>
                <a:gd name="T8" fmla="*/ 254 w 258"/>
                <a:gd name="T9" fmla="*/ 105 h 248"/>
                <a:gd name="T10" fmla="*/ 254 w 258"/>
                <a:gd name="T11" fmla="*/ 105 h 248"/>
                <a:gd name="T12" fmla="*/ 186 w 258"/>
                <a:gd name="T13" fmla="*/ 154 h 248"/>
                <a:gd name="T14" fmla="*/ 212 w 258"/>
                <a:gd name="T15" fmla="*/ 234 h 248"/>
                <a:gd name="T16" fmla="*/ 206 w 258"/>
                <a:gd name="T17" fmla="*/ 246 h 248"/>
                <a:gd name="T18" fmla="*/ 197 w 258"/>
                <a:gd name="T19" fmla="*/ 245 h 248"/>
                <a:gd name="T20" fmla="*/ 129 w 258"/>
                <a:gd name="T21" fmla="*/ 196 h 248"/>
                <a:gd name="T22" fmla="*/ 62 w 258"/>
                <a:gd name="T23" fmla="*/ 245 h 248"/>
                <a:gd name="T24" fmla="*/ 48 w 258"/>
                <a:gd name="T25" fmla="*/ 243 h 248"/>
                <a:gd name="T26" fmla="*/ 47 w 258"/>
                <a:gd name="T27" fmla="*/ 233 h 248"/>
                <a:gd name="T28" fmla="*/ 73 w 258"/>
                <a:gd name="T29" fmla="*/ 154 h 248"/>
                <a:gd name="T30" fmla="*/ 5 w 258"/>
                <a:gd name="T31" fmla="*/ 105 h 248"/>
                <a:gd name="T32" fmla="*/ 3 w 258"/>
                <a:gd name="T33" fmla="*/ 92 h 248"/>
                <a:gd name="T34" fmla="*/ 11 w 258"/>
                <a:gd name="T35" fmla="*/ 88 h 248"/>
                <a:gd name="T36" fmla="*/ 94 w 258"/>
                <a:gd name="T37" fmla="*/ 88 h 248"/>
                <a:gd name="T38" fmla="*/ 120 w 258"/>
                <a:gd name="T39" fmla="*/ 8 h 248"/>
                <a:gd name="T40" fmla="*/ 132 w 258"/>
                <a:gd name="T41" fmla="*/ 2 h 248"/>
                <a:gd name="T42" fmla="*/ 139 w 258"/>
                <a:gd name="T43" fmla="*/ 8 h 248"/>
                <a:gd name="T44" fmla="*/ 139 w 258"/>
                <a:gd name="T45" fmla="*/ 8 h 248"/>
                <a:gd name="T46" fmla="*/ 148 w 258"/>
                <a:gd name="T47" fmla="*/ 101 h 248"/>
                <a:gd name="T48" fmla="*/ 148 w 258"/>
                <a:gd name="T49" fmla="*/ 101 h 248"/>
                <a:gd name="T50" fmla="*/ 129 w 258"/>
                <a:gd name="T51" fmla="*/ 43 h 248"/>
                <a:gd name="T52" fmla="*/ 111 w 258"/>
                <a:gd name="T53" fmla="*/ 100 h 248"/>
                <a:gd name="T54" fmla="*/ 102 w 258"/>
                <a:gd name="T55" fmla="*/ 107 h 248"/>
                <a:gd name="T56" fmla="*/ 41 w 258"/>
                <a:gd name="T57" fmla="*/ 107 h 248"/>
                <a:gd name="T58" fmla="*/ 90 w 258"/>
                <a:gd name="T59" fmla="*/ 143 h 248"/>
                <a:gd name="T60" fmla="*/ 94 w 258"/>
                <a:gd name="T61" fmla="*/ 154 h 248"/>
                <a:gd name="T62" fmla="*/ 75 w 258"/>
                <a:gd name="T63" fmla="*/ 211 h 248"/>
                <a:gd name="T64" fmla="*/ 123 w 258"/>
                <a:gd name="T65" fmla="*/ 176 h 248"/>
                <a:gd name="T66" fmla="*/ 135 w 258"/>
                <a:gd name="T67" fmla="*/ 175 h 248"/>
                <a:gd name="T68" fmla="*/ 184 w 258"/>
                <a:gd name="T69" fmla="*/ 211 h 248"/>
                <a:gd name="T70" fmla="*/ 165 w 258"/>
                <a:gd name="T71" fmla="*/ 154 h 248"/>
                <a:gd name="T72" fmla="*/ 169 w 258"/>
                <a:gd name="T73" fmla="*/ 143 h 248"/>
                <a:gd name="T74" fmla="*/ 217 w 258"/>
                <a:gd name="T75" fmla="*/ 107 h 248"/>
                <a:gd name="T76" fmla="*/ 158 w 258"/>
                <a:gd name="T77" fmla="*/ 107 h 248"/>
                <a:gd name="T78" fmla="*/ 148 w 258"/>
                <a:gd name="T79" fmla="*/ 10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8" h="248">
                  <a:moveTo>
                    <a:pt x="139" y="8"/>
                  </a:moveTo>
                  <a:cubicBezTo>
                    <a:pt x="165" y="88"/>
                    <a:pt x="165" y="88"/>
                    <a:pt x="165" y="88"/>
                  </a:cubicBezTo>
                  <a:cubicBezTo>
                    <a:pt x="248" y="88"/>
                    <a:pt x="248" y="88"/>
                    <a:pt x="248" y="88"/>
                  </a:cubicBezTo>
                  <a:cubicBezTo>
                    <a:pt x="254" y="88"/>
                    <a:pt x="258" y="92"/>
                    <a:pt x="258" y="97"/>
                  </a:cubicBezTo>
                  <a:cubicBezTo>
                    <a:pt x="258" y="101"/>
                    <a:pt x="256" y="104"/>
                    <a:pt x="254" y="105"/>
                  </a:cubicBezTo>
                  <a:cubicBezTo>
                    <a:pt x="254" y="105"/>
                    <a:pt x="254" y="105"/>
                    <a:pt x="254" y="105"/>
                  </a:cubicBezTo>
                  <a:cubicBezTo>
                    <a:pt x="186" y="154"/>
                    <a:pt x="186" y="154"/>
                    <a:pt x="186" y="154"/>
                  </a:cubicBezTo>
                  <a:cubicBezTo>
                    <a:pt x="212" y="234"/>
                    <a:pt x="212" y="234"/>
                    <a:pt x="212" y="234"/>
                  </a:cubicBezTo>
                  <a:cubicBezTo>
                    <a:pt x="214" y="239"/>
                    <a:pt x="211" y="245"/>
                    <a:pt x="206" y="246"/>
                  </a:cubicBezTo>
                  <a:cubicBezTo>
                    <a:pt x="203" y="247"/>
                    <a:pt x="199" y="247"/>
                    <a:pt x="197" y="245"/>
                  </a:cubicBezTo>
                  <a:cubicBezTo>
                    <a:pt x="129" y="196"/>
                    <a:pt x="129" y="196"/>
                    <a:pt x="129" y="196"/>
                  </a:cubicBezTo>
                  <a:cubicBezTo>
                    <a:pt x="62" y="245"/>
                    <a:pt x="62" y="245"/>
                    <a:pt x="62" y="245"/>
                  </a:cubicBezTo>
                  <a:cubicBezTo>
                    <a:pt x="57" y="248"/>
                    <a:pt x="51" y="247"/>
                    <a:pt x="48" y="243"/>
                  </a:cubicBezTo>
                  <a:cubicBezTo>
                    <a:pt x="46" y="240"/>
                    <a:pt x="46" y="236"/>
                    <a:pt x="47" y="233"/>
                  </a:cubicBezTo>
                  <a:cubicBezTo>
                    <a:pt x="73" y="154"/>
                    <a:pt x="73" y="154"/>
                    <a:pt x="73" y="154"/>
                  </a:cubicBezTo>
                  <a:cubicBezTo>
                    <a:pt x="5" y="105"/>
                    <a:pt x="5" y="105"/>
                    <a:pt x="5" y="105"/>
                  </a:cubicBezTo>
                  <a:cubicBezTo>
                    <a:pt x="1" y="102"/>
                    <a:pt x="0" y="96"/>
                    <a:pt x="3" y="92"/>
                  </a:cubicBezTo>
                  <a:cubicBezTo>
                    <a:pt x="5" y="89"/>
                    <a:pt x="8" y="88"/>
                    <a:pt x="11" y="88"/>
                  </a:cubicBezTo>
                  <a:cubicBezTo>
                    <a:pt x="94" y="88"/>
                    <a:pt x="94" y="88"/>
                    <a:pt x="94" y="88"/>
                  </a:cubicBezTo>
                  <a:cubicBezTo>
                    <a:pt x="120" y="8"/>
                    <a:pt x="120" y="8"/>
                    <a:pt x="120" y="8"/>
                  </a:cubicBezTo>
                  <a:cubicBezTo>
                    <a:pt x="122" y="3"/>
                    <a:pt x="127" y="0"/>
                    <a:pt x="132" y="2"/>
                  </a:cubicBezTo>
                  <a:cubicBezTo>
                    <a:pt x="136" y="3"/>
                    <a:pt x="138" y="5"/>
                    <a:pt x="139" y="8"/>
                  </a:cubicBezTo>
                  <a:cubicBezTo>
                    <a:pt x="139" y="8"/>
                    <a:pt x="139" y="8"/>
                    <a:pt x="139" y="8"/>
                  </a:cubicBezTo>
                  <a:close/>
                  <a:moveTo>
                    <a:pt x="148" y="101"/>
                  </a:moveTo>
                  <a:cubicBezTo>
                    <a:pt x="148" y="101"/>
                    <a:pt x="148" y="101"/>
                    <a:pt x="148" y="101"/>
                  </a:cubicBezTo>
                  <a:cubicBezTo>
                    <a:pt x="129" y="43"/>
                    <a:pt x="129" y="43"/>
                    <a:pt x="129" y="43"/>
                  </a:cubicBezTo>
                  <a:cubicBezTo>
                    <a:pt x="111" y="100"/>
                    <a:pt x="111" y="100"/>
                    <a:pt x="111" y="100"/>
                  </a:cubicBezTo>
                  <a:cubicBezTo>
                    <a:pt x="110" y="104"/>
                    <a:pt x="106" y="107"/>
                    <a:pt x="102" y="107"/>
                  </a:cubicBezTo>
                  <a:cubicBezTo>
                    <a:pt x="41" y="107"/>
                    <a:pt x="41" y="107"/>
                    <a:pt x="41" y="107"/>
                  </a:cubicBezTo>
                  <a:cubicBezTo>
                    <a:pt x="90" y="143"/>
                    <a:pt x="90" y="143"/>
                    <a:pt x="90" y="143"/>
                  </a:cubicBezTo>
                  <a:cubicBezTo>
                    <a:pt x="93" y="145"/>
                    <a:pt x="95" y="149"/>
                    <a:pt x="94" y="154"/>
                  </a:cubicBezTo>
                  <a:cubicBezTo>
                    <a:pt x="75" y="211"/>
                    <a:pt x="75" y="211"/>
                    <a:pt x="75" y="211"/>
                  </a:cubicBezTo>
                  <a:cubicBezTo>
                    <a:pt x="123" y="176"/>
                    <a:pt x="123" y="176"/>
                    <a:pt x="123" y="176"/>
                  </a:cubicBezTo>
                  <a:cubicBezTo>
                    <a:pt x="127" y="173"/>
                    <a:pt x="132" y="173"/>
                    <a:pt x="135" y="175"/>
                  </a:cubicBezTo>
                  <a:cubicBezTo>
                    <a:pt x="184" y="211"/>
                    <a:pt x="184" y="211"/>
                    <a:pt x="184" y="211"/>
                  </a:cubicBezTo>
                  <a:cubicBezTo>
                    <a:pt x="165" y="154"/>
                    <a:pt x="165" y="154"/>
                    <a:pt x="165" y="154"/>
                  </a:cubicBezTo>
                  <a:cubicBezTo>
                    <a:pt x="164" y="150"/>
                    <a:pt x="165" y="145"/>
                    <a:pt x="169" y="143"/>
                  </a:cubicBezTo>
                  <a:cubicBezTo>
                    <a:pt x="217" y="107"/>
                    <a:pt x="217" y="107"/>
                    <a:pt x="217" y="107"/>
                  </a:cubicBezTo>
                  <a:cubicBezTo>
                    <a:pt x="158" y="107"/>
                    <a:pt x="158" y="107"/>
                    <a:pt x="158" y="107"/>
                  </a:cubicBezTo>
                  <a:cubicBezTo>
                    <a:pt x="154" y="108"/>
                    <a:pt x="149" y="105"/>
                    <a:pt x="148" y="101"/>
                  </a:cubicBezTo>
                  <a:close/>
                </a:path>
              </a:pathLst>
            </a:custGeom>
            <a:solidFill>
              <a:srgbClr val="F8C002"/>
            </a:solidFill>
            <a:ln>
              <a:solidFill>
                <a:schemeClr val="accent1">
                  <a:shade val="95000"/>
                  <a:satMod val="105000"/>
                </a:schemeClr>
              </a:solidFill>
            </a:ln>
          </p:spPr>
          <p:txBody>
            <a:bodyPr vert="horz" wrap="square" lIns="121920" tIns="60960" rIns="121920" bIns="60960" numCol="1" anchor="t" anchorCtr="0" compatLnSpc="1"/>
            <a:lstStyle/>
            <a:p>
              <a:endParaRPr lang="zh-CN" altLang="en-US" sz="1867">
                <a:solidFill>
                  <a:schemeClr val="tx1">
                    <a:lumMod val="85000"/>
                    <a:lumOff val="15000"/>
                  </a:schemeClr>
                </a:solidFill>
              </a:endParaRPr>
            </a:p>
          </p:txBody>
        </p:sp>
      </p:grpSp>
      <p:grpSp>
        <p:nvGrpSpPr>
          <p:cNvPr id="64" name="Group 63"/>
          <p:cNvGrpSpPr/>
          <p:nvPr/>
        </p:nvGrpSpPr>
        <p:grpSpPr>
          <a:xfrm>
            <a:off x="5524608" y="2908341"/>
            <a:ext cx="908685" cy="952657"/>
            <a:chOff x="6609715" y="2310207"/>
            <a:chExt cx="1313180" cy="1497965"/>
          </a:xfrm>
        </p:grpSpPr>
        <p:sp>
          <p:nvSpPr>
            <p:cNvPr id="65" name="íślide"/>
            <p:cNvSpPr/>
            <p:nvPr/>
          </p:nvSpPr>
          <p:spPr bwMode="auto">
            <a:xfrm>
              <a:off x="6609715" y="2310207"/>
              <a:ext cx="1313180" cy="1497965"/>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noFill/>
            <a:ln w="28575">
              <a:solidFill>
                <a:schemeClr val="accent1">
                  <a:shade val="95000"/>
                  <a:satMod val="105000"/>
                </a:schemeClr>
              </a:solidFill>
            </a:ln>
          </p:spPr>
          <p:txBody>
            <a:bodyPr anchor="ctr"/>
            <a:lstStyle/>
            <a:p>
              <a:pPr algn="ctr"/>
              <a:endParaRPr sz="1867">
                <a:latin typeface="Arial" panose="020B0604020202020204" pitchFamily="34" charset="0"/>
                <a:cs typeface="Arial" panose="020B0604020202020204" pitchFamily="34" charset="0"/>
              </a:endParaRPr>
            </a:p>
          </p:txBody>
        </p:sp>
        <p:sp>
          <p:nvSpPr>
            <p:cNvPr id="66" name="Freeform 7"/>
            <p:cNvSpPr>
              <a:spLocks noEditPoints="1"/>
            </p:cNvSpPr>
            <p:nvPr/>
          </p:nvSpPr>
          <p:spPr bwMode="auto">
            <a:xfrm>
              <a:off x="7045614" y="2794192"/>
              <a:ext cx="472786" cy="541878"/>
            </a:xfrm>
            <a:custGeom>
              <a:avLst/>
              <a:gdLst>
                <a:gd name="T0" fmla="*/ 55 w 225"/>
                <a:gd name="T1" fmla="*/ 185 h 257"/>
                <a:gd name="T2" fmla="*/ 55 w 225"/>
                <a:gd name="T3" fmla="*/ 197 h 257"/>
                <a:gd name="T4" fmla="*/ 175 w 225"/>
                <a:gd name="T5" fmla="*/ 190 h 257"/>
                <a:gd name="T6" fmla="*/ 222 w 225"/>
                <a:gd name="T7" fmla="*/ 74 h 257"/>
                <a:gd name="T8" fmla="*/ 150 w 225"/>
                <a:gd name="T9" fmla="*/ 3 h 257"/>
                <a:gd name="T10" fmla="*/ 26 w 225"/>
                <a:gd name="T11" fmla="*/ 0 h 257"/>
                <a:gd name="T12" fmla="*/ 0 w 225"/>
                <a:gd name="T13" fmla="*/ 26 h 257"/>
                <a:gd name="T14" fmla="*/ 7 w 225"/>
                <a:gd name="T15" fmla="*/ 249 h 257"/>
                <a:gd name="T16" fmla="*/ 26 w 225"/>
                <a:gd name="T17" fmla="*/ 257 h 257"/>
                <a:gd name="T18" fmla="*/ 217 w 225"/>
                <a:gd name="T19" fmla="*/ 249 h 257"/>
                <a:gd name="T20" fmla="*/ 217 w 225"/>
                <a:gd name="T21" fmla="*/ 249 h 257"/>
                <a:gd name="T22" fmla="*/ 225 w 225"/>
                <a:gd name="T23" fmla="*/ 81 h 257"/>
                <a:gd name="T24" fmla="*/ 149 w 225"/>
                <a:gd name="T25" fmla="*/ 29 h 257"/>
                <a:gd name="T26" fmla="*/ 195 w 225"/>
                <a:gd name="T27" fmla="*/ 75 h 257"/>
                <a:gd name="T28" fmla="*/ 152 w 225"/>
                <a:gd name="T29" fmla="*/ 72 h 257"/>
                <a:gd name="T30" fmla="*/ 149 w 225"/>
                <a:gd name="T31" fmla="*/ 64 h 257"/>
                <a:gd name="T32" fmla="*/ 205 w 225"/>
                <a:gd name="T33" fmla="*/ 230 h 257"/>
                <a:gd name="T34" fmla="*/ 203 w 225"/>
                <a:gd name="T35" fmla="*/ 235 h 257"/>
                <a:gd name="T36" fmla="*/ 198 w 225"/>
                <a:gd name="T37" fmla="*/ 237 h 257"/>
                <a:gd name="T38" fmla="*/ 21 w 225"/>
                <a:gd name="T39" fmla="*/ 235 h 257"/>
                <a:gd name="T40" fmla="*/ 19 w 225"/>
                <a:gd name="T41" fmla="*/ 26 h 257"/>
                <a:gd name="T42" fmla="*/ 26 w 225"/>
                <a:gd name="T43" fmla="*/ 20 h 257"/>
                <a:gd name="T44" fmla="*/ 137 w 225"/>
                <a:gd name="T45" fmla="*/ 64 h 257"/>
                <a:gd name="T46" fmla="*/ 144 w 225"/>
                <a:gd name="T47" fmla="*/ 80 h 257"/>
                <a:gd name="T48" fmla="*/ 205 w 225"/>
                <a:gd name="T49" fmla="*/ 87 h 257"/>
                <a:gd name="T50" fmla="*/ 49 w 225"/>
                <a:gd name="T51" fmla="*/ 107 h 257"/>
                <a:gd name="T52" fmla="*/ 55 w 225"/>
                <a:gd name="T53" fmla="*/ 113 h 257"/>
                <a:gd name="T54" fmla="*/ 175 w 225"/>
                <a:gd name="T55" fmla="*/ 107 h 257"/>
                <a:gd name="T56" fmla="*/ 55 w 225"/>
                <a:gd name="T57" fmla="*/ 101 h 257"/>
                <a:gd name="T58" fmla="*/ 170 w 225"/>
                <a:gd name="T59" fmla="*/ 143 h 257"/>
                <a:gd name="T60" fmla="*/ 55 w 225"/>
                <a:gd name="T61" fmla="*/ 143 h 257"/>
                <a:gd name="T62" fmla="*/ 55 w 225"/>
                <a:gd name="T63" fmla="*/ 155 h 257"/>
                <a:gd name="T64" fmla="*/ 175 w 225"/>
                <a:gd name="T65" fmla="*/ 14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5" h="257">
                  <a:moveTo>
                    <a:pt x="170" y="185"/>
                  </a:moveTo>
                  <a:cubicBezTo>
                    <a:pt x="55" y="185"/>
                    <a:pt x="55" y="185"/>
                    <a:pt x="55" y="185"/>
                  </a:cubicBezTo>
                  <a:cubicBezTo>
                    <a:pt x="51" y="185"/>
                    <a:pt x="49" y="187"/>
                    <a:pt x="49" y="190"/>
                  </a:cubicBezTo>
                  <a:cubicBezTo>
                    <a:pt x="49" y="194"/>
                    <a:pt x="51" y="197"/>
                    <a:pt x="55" y="197"/>
                  </a:cubicBezTo>
                  <a:cubicBezTo>
                    <a:pt x="170" y="197"/>
                    <a:pt x="170" y="197"/>
                    <a:pt x="170" y="197"/>
                  </a:cubicBezTo>
                  <a:cubicBezTo>
                    <a:pt x="173" y="197"/>
                    <a:pt x="175" y="194"/>
                    <a:pt x="175" y="190"/>
                  </a:cubicBezTo>
                  <a:cubicBezTo>
                    <a:pt x="175" y="187"/>
                    <a:pt x="173" y="185"/>
                    <a:pt x="170" y="185"/>
                  </a:cubicBezTo>
                  <a:close/>
                  <a:moveTo>
                    <a:pt x="222" y="74"/>
                  </a:moveTo>
                  <a:cubicBezTo>
                    <a:pt x="222" y="74"/>
                    <a:pt x="222" y="74"/>
                    <a:pt x="222" y="74"/>
                  </a:cubicBezTo>
                  <a:cubicBezTo>
                    <a:pt x="150" y="3"/>
                    <a:pt x="150" y="3"/>
                    <a:pt x="150" y="3"/>
                  </a:cubicBezTo>
                  <a:cubicBezTo>
                    <a:pt x="148" y="1"/>
                    <a:pt x="146" y="0"/>
                    <a:pt x="143" y="0"/>
                  </a:cubicBezTo>
                  <a:cubicBezTo>
                    <a:pt x="26" y="0"/>
                    <a:pt x="26" y="0"/>
                    <a:pt x="26" y="0"/>
                  </a:cubicBezTo>
                  <a:cubicBezTo>
                    <a:pt x="19" y="0"/>
                    <a:pt x="12" y="3"/>
                    <a:pt x="7" y="7"/>
                  </a:cubicBezTo>
                  <a:cubicBezTo>
                    <a:pt x="2" y="12"/>
                    <a:pt x="0" y="19"/>
                    <a:pt x="0" y="26"/>
                  </a:cubicBezTo>
                  <a:cubicBezTo>
                    <a:pt x="0" y="230"/>
                    <a:pt x="0" y="230"/>
                    <a:pt x="0" y="230"/>
                  </a:cubicBezTo>
                  <a:cubicBezTo>
                    <a:pt x="0" y="238"/>
                    <a:pt x="2" y="244"/>
                    <a:pt x="7" y="249"/>
                  </a:cubicBezTo>
                  <a:cubicBezTo>
                    <a:pt x="7" y="249"/>
                    <a:pt x="7" y="249"/>
                    <a:pt x="7" y="249"/>
                  </a:cubicBezTo>
                  <a:cubicBezTo>
                    <a:pt x="12" y="254"/>
                    <a:pt x="19" y="257"/>
                    <a:pt x="26" y="257"/>
                  </a:cubicBezTo>
                  <a:cubicBezTo>
                    <a:pt x="198" y="257"/>
                    <a:pt x="198" y="257"/>
                    <a:pt x="198" y="257"/>
                  </a:cubicBezTo>
                  <a:cubicBezTo>
                    <a:pt x="205" y="257"/>
                    <a:pt x="212" y="254"/>
                    <a:pt x="217" y="249"/>
                  </a:cubicBezTo>
                  <a:cubicBezTo>
                    <a:pt x="217" y="249"/>
                    <a:pt x="217" y="249"/>
                    <a:pt x="217" y="249"/>
                  </a:cubicBezTo>
                  <a:cubicBezTo>
                    <a:pt x="217" y="249"/>
                    <a:pt x="217" y="249"/>
                    <a:pt x="217" y="249"/>
                  </a:cubicBezTo>
                  <a:cubicBezTo>
                    <a:pt x="222" y="244"/>
                    <a:pt x="225" y="238"/>
                    <a:pt x="225" y="230"/>
                  </a:cubicBezTo>
                  <a:cubicBezTo>
                    <a:pt x="225" y="81"/>
                    <a:pt x="225" y="81"/>
                    <a:pt x="225" y="81"/>
                  </a:cubicBezTo>
                  <a:cubicBezTo>
                    <a:pt x="225" y="79"/>
                    <a:pt x="224" y="76"/>
                    <a:pt x="222" y="74"/>
                  </a:cubicBezTo>
                  <a:close/>
                  <a:moveTo>
                    <a:pt x="149" y="29"/>
                  </a:moveTo>
                  <a:cubicBezTo>
                    <a:pt x="149" y="29"/>
                    <a:pt x="149" y="29"/>
                    <a:pt x="149" y="29"/>
                  </a:cubicBezTo>
                  <a:cubicBezTo>
                    <a:pt x="195" y="75"/>
                    <a:pt x="195" y="75"/>
                    <a:pt x="195" y="75"/>
                  </a:cubicBezTo>
                  <a:cubicBezTo>
                    <a:pt x="160" y="75"/>
                    <a:pt x="160" y="75"/>
                    <a:pt x="160" y="75"/>
                  </a:cubicBezTo>
                  <a:cubicBezTo>
                    <a:pt x="157" y="75"/>
                    <a:pt x="154" y="74"/>
                    <a:pt x="152" y="72"/>
                  </a:cubicBezTo>
                  <a:cubicBezTo>
                    <a:pt x="152" y="72"/>
                    <a:pt x="152" y="72"/>
                    <a:pt x="152" y="72"/>
                  </a:cubicBezTo>
                  <a:cubicBezTo>
                    <a:pt x="150" y="70"/>
                    <a:pt x="149" y="67"/>
                    <a:pt x="149" y="64"/>
                  </a:cubicBezTo>
                  <a:cubicBezTo>
                    <a:pt x="149" y="29"/>
                    <a:pt x="149" y="29"/>
                    <a:pt x="149" y="29"/>
                  </a:cubicBezTo>
                  <a:close/>
                  <a:moveTo>
                    <a:pt x="205" y="230"/>
                  </a:moveTo>
                  <a:cubicBezTo>
                    <a:pt x="205" y="230"/>
                    <a:pt x="205" y="230"/>
                    <a:pt x="205" y="230"/>
                  </a:cubicBezTo>
                  <a:cubicBezTo>
                    <a:pt x="205" y="232"/>
                    <a:pt x="204" y="234"/>
                    <a:pt x="203" y="235"/>
                  </a:cubicBezTo>
                  <a:cubicBezTo>
                    <a:pt x="203" y="235"/>
                    <a:pt x="203" y="235"/>
                    <a:pt x="203" y="235"/>
                  </a:cubicBezTo>
                  <a:cubicBezTo>
                    <a:pt x="202" y="236"/>
                    <a:pt x="200" y="237"/>
                    <a:pt x="198" y="237"/>
                  </a:cubicBezTo>
                  <a:cubicBezTo>
                    <a:pt x="26" y="237"/>
                    <a:pt x="26" y="237"/>
                    <a:pt x="26" y="237"/>
                  </a:cubicBezTo>
                  <a:cubicBezTo>
                    <a:pt x="24" y="237"/>
                    <a:pt x="22" y="236"/>
                    <a:pt x="21" y="235"/>
                  </a:cubicBezTo>
                  <a:cubicBezTo>
                    <a:pt x="20" y="234"/>
                    <a:pt x="19" y="232"/>
                    <a:pt x="19" y="230"/>
                  </a:cubicBezTo>
                  <a:cubicBezTo>
                    <a:pt x="19" y="26"/>
                    <a:pt x="19" y="26"/>
                    <a:pt x="19" y="26"/>
                  </a:cubicBezTo>
                  <a:cubicBezTo>
                    <a:pt x="19" y="24"/>
                    <a:pt x="20" y="23"/>
                    <a:pt x="21" y="21"/>
                  </a:cubicBezTo>
                  <a:cubicBezTo>
                    <a:pt x="22" y="20"/>
                    <a:pt x="24" y="20"/>
                    <a:pt x="26" y="20"/>
                  </a:cubicBezTo>
                  <a:cubicBezTo>
                    <a:pt x="137" y="20"/>
                    <a:pt x="137" y="20"/>
                    <a:pt x="137" y="20"/>
                  </a:cubicBezTo>
                  <a:cubicBezTo>
                    <a:pt x="137" y="64"/>
                    <a:pt x="137" y="64"/>
                    <a:pt x="137" y="64"/>
                  </a:cubicBezTo>
                  <a:cubicBezTo>
                    <a:pt x="137" y="71"/>
                    <a:pt x="140" y="76"/>
                    <a:pt x="143" y="80"/>
                  </a:cubicBezTo>
                  <a:cubicBezTo>
                    <a:pt x="144" y="80"/>
                    <a:pt x="144" y="80"/>
                    <a:pt x="144" y="80"/>
                  </a:cubicBezTo>
                  <a:cubicBezTo>
                    <a:pt x="148" y="84"/>
                    <a:pt x="153" y="87"/>
                    <a:pt x="160" y="87"/>
                  </a:cubicBezTo>
                  <a:cubicBezTo>
                    <a:pt x="205" y="87"/>
                    <a:pt x="205" y="87"/>
                    <a:pt x="205" y="87"/>
                  </a:cubicBezTo>
                  <a:cubicBezTo>
                    <a:pt x="205" y="230"/>
                    <a:pt x="205" y="230"/>
                    <a:pt x="205" y="230"/>
                  </a:cubicBezTo>
                  <a:close/>
                  <a:moveTo>
                    <a:pt x="49" y="107"/>
                  </a:moveTo>
                  <a:cubicBezTo>
                    <a:pt x="49" y="107"/>
                    <a:pt x="49" y="107"/>
                    <a:pt x="49" y="107"/>
                  </a:cubicBezTo>
                  <a:cubicBezTo>
                    <a:pt x="49" y="110"/>
                    <a:pt x="51" y="113"/>
                    <a:pt x="55" y="113"/>
                  </a:cubicBezTo>
                  <a:cubicBezTo>
                    <a:pt x="170" y="113"/>
                    <a:pt x="170" y="113"/>
                    <a:pt x="170" y="113"/>
                  </a:cubicBezTo>
                  <a:cubicBezTo>
                    <a:pt x="173" y="113"/>
                    <a:pt x="175" y="110"/>
                    <a:pt x="175" y="107"/>
                  </a:cubicBezTo>
                  <a:cubicBezTo>
                    <a:pt x="175" y="104"/>
                    <a:pt x="173" y="101"/>
                    <a:pt x="170" y="101"/>
                  </a:cubicBezTo>
                  <a:cubicBezTo>
                    <a:pt x="55" y="101"/>
                    <a:pt x="55" y="101"/>
                    <a:pt x="55" y="101"/>
                  </a:cubicBezTo>
                  <a:cubicBezTo>
                    <a:pt x="51" y="101"/>
                    <a:pt x="49" y="104"/>
                    <a:pt x="49" y="107"/>
                  </a:cubicBezTo>
                  <a:close/>
                  <a:moveTo>
                    <a:pt x="170" y="143"/>
                  </a:moveTo>
                  <a:cubicBezTo>
                    <a:pt x="170" y="143"/>
                    <a:pt x="170" y="143"/>
                    <a:pt x="170" y="143"/>
                  </a:cubicBezTo>
                  <a:cubicBezTo>
                    <a:pt x="55" y="143"/>
                    <a:pt x="55" y="143"/>
                    <a:pt x="55" y="143"/>
                  </a:cubicBezTo>
                  <a:cubicBezTo>
                    <a:pt x="51" y="143"/>
                    <a:pt x="49" y="146"/>
                    <a:pt x="49" y="149"/>
                  </a:cubicBezTo>
                  <a:cubicBezTo>
                    <a:pt x="49" y="152"/>
                    <a:pt x="51" y="155"/>
                    <a:pt x="55" y="155"/>
                  </a:cubicBezTo>
                  <a:cubicBezTo>
                    <a:pt x="170" y="155"/>
                    <a:pt x="170" y="155"/>
                    <a:pt x="170" y="155"/>
                  </a:cubicBezTo>
                  <a:cubicBezTo>
                    <a:pt x="173" y="155"/>
                    <a:pt x="175" y="152"/>
                    <a:pt x="175" y="149"/>
                  </a:cubicBezTo>
                  <a:cubicBezTo>
                    <a:pt x="175" y="146"/>
                    <a:pt x="173" y="143"/>
                    <a:pt x="170" y="143"/>
                  </a:cubicBezTo>
                  <a:close/>
                </a:path>
              </a:pathLst>
            </a:custGeom>
            <a:solidFill>
              <a:srgbClr val="F8C002"/>
            </a:solidFill>
            <a:ln>
              <a:solidFill>
                <a:schemeClr val="accent1">
                  <a:shade val="95000"/>
                  <a:satMod val="105000"/>
                </a:schemeClr>
              </a:solidFill>
            </a:ln>
          </p:spPr>
          <p:txBody>
            <a:bodyPr vert="horz" wrap="square" lIns="121920" tIns="60960" rIns="121920" bIns="60960" numCol="1" anchor="t" anchorCtr="0" compatLnSpc="1"/>
            <a:lstStyle/>
            <a:p>
              <a:endParaRPr lang="zh-CN" altLang="en-US" sz="1867">
                <a:solidFill>
                  <a:schemeClr val="tx1">
                    <a:lumMod val="85000"/>
                    <a:lumOff val="15000"/>
                  </a:schemeClr>
                </a:solidFill>
              </a:endParaRPr>
            </a:p>
          </p:txBody>
        </p:sp>
      </p:grpSp>
    </p:spTree>
    <p:extLst>
      <p:ext uri="{BB962C8B-B14F-4D97-AF65-F5344CB8AC3E}">
        <p14:creationId xmlns:p14="http://schemas.microsoft.com/office/powerpoint/2010/main" val="2147692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p:cTn id="12" dur="500" fill="hold"/>
                                        <p:tgtEl>
                                          <p:spTgt spid="57"/>
                                        </p:tgtEl>
                                        <p:attrNameLst>
                                          <p:attrName>ppt_w</p:attrName>
                                        </p:attrNameLst>
                                      </p:cBhvr>
                                      <p:tavLst>
                                        <p:tav tm="0">
                                          <p:val>
                                            <p:fltVal val="0"/>
                                          </p:val>
                                        </p:tav>
                                        <p:tav tm="100000">
                                          <p:val>
                                            <p:strVal val="#ppt_w"/>
                                          </p:val>
                                        </p:tav>
                                      </p:tavLst>
                                    </p:anim>
                                    <p:anim calcmode="lin" valueType="num">
                                      <p:cBhvr>
                                        <p:cTn id="13" dur="500" fill="hold"/>
                                        <p:tgtEl>
                                          <p:spTgt spid="57"/>
                                        </p:tgtEl>
                                        <p:attrNameLst>
                                          <p:attrName>ppt_h</p:attrName>
                                        </p:attrNameLst>
                                      </p:cBhvr>
                                      <p:tavLst>
                                        <p:tav tm="0">
                                          <p:val>
                                            <p:fltVal val="0"/>
                                          </p:val>
                                        </p:tav>
                                        <p:tav tm="100000">
                                          <p:val>
                                            <p:strVal val="#ppt_h"/>
                                          </p:val>
                                        </p:tav>
                                      </p:tavLst>
                                    </p:anim>
                                    <p:animEffect transition="in" filter="fade">
                                      <p:cBhvr>
                                        <p:cTn id="14" dur="500"/>
                                        <p:tgtEl>
                                          <p:spTgt spid="5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p:cTn id="17" dur="500" fill="hold"/>
                                        <p:tgtEl>
                                          <p:spTgt spid="59"/>
                                        </p:tgtEl>
                                        <p:attrNameLst>
                                          <p:attrName>ppt_w</p:attrName>
                                        </p:attrNameLst>
                                      </p:cBhvr>
                                      <p:tavLst>
                                        <p:tav tm="0">
                                          <p:val>
                                            <p:fltVal val="0"/>
                                          </p:val>
                                        </p:tav>
                                        <p:tav tm="100000">
                                          <p:val>
                                            <p:strVal val="#ppt_w"/>
                                          </p:val>
                                        </p:tav>
                                      </p:tavLst>
                                    </p:anim>
                                    <p:anim calcmode="lin" valueType="num">
                                      <p:cBhvr>
                                        <p:cTn id="18" dur="500" fill="hold"/>
                                        <p:tgtEl>
                                          <p:spTgt spid="59"/>
                                        </p:tgtEl>
                                        <p:attrNameLst>
                                          <p:attrName>ppt_h</p:attrName>
                                        </p:attrNameLst>
                                      </p:cBhvr>
                                      <p:tavLst>
                                        <p:tav tm="0">
                                          <p:val>
                                            <p:fltVal val="0"/>
                                          </p:val>
                                        </p:tav>
                                        <p:tav tm="100000">
                                          <p:val>
                                            <p:strVal val="#ppt_h"/>
                                          </p:val>
                                        </p:tav>
                                      </p:tavLst>
                                    </p:anim>
                                    <p:animEffect transition="in" filter="fade">
                                      <p:cBhvr>
                                        <p:cTn id="19" dur="500"/>
                                        <p:tgtEl>
                                          <p:spTgt spid="59"/>
                                        </p:tgtEl>
                                      </p:cBhvr>
                                    </p:animEffect>
                                  </p:childTnLst>
                                </p:cTn>
                              </p:par>
                              <p:par>
                                <p:cTn id="20" presetID="53" presetClass="entr" presetSubtype="16" fill="hold" nodeType="withEffect">
                                  <p:stCondLst>
                                    <p:cond delay="0"/>
                                  </p:stCondLst>
                                  <p:childTnLst>
                                    <p:set>
                                      <p:cBhvr>
                                        <p:cTn id="21" dur="1" fill="hold">
                                          <p:stCondLst>
                                            <p:cond delay="0"/>
                                          </p:stCondLst>
                                        </p:cTn>
                                        <p:tgtEl>
                                          <p:spTgt spid="61"/>
                                        </p:tgtEl>
                                        <p:attrNameLst>
                                          <p:attrName>style.visibility</p:attrName>
                                        </p:attrNameLst>
                                      </p:cBhvr>
                                      <p:to>
                                        <p:strVal val="visible"/>
                                      </p:to>
                                    </p:set>
                                    <p:anim calcmode="lin" valueType="num">
                                      <p:cBhvr>
                                        <p:cTn id="22" dur="500" fill="hold"/>
                                        <p:tgtEl>
                                          <p:spTgt spid="61"/>
                                        </p:tgtEl>
                                        <p:attrNameLst>
                                          <p:attrName>ppt_w</p:attrName>
                                        </p:attrNameLst>
                                      </p:cBhvr>
                                      <p:tavLst>
                                        <p:tav tm="0">
                                          <p:val>
                                            <p:fltVal val="0"/>
                                          </p:val>
                                        </p:tav>
                                        <p:tav tm="100000">
                                          <p:val>
                                            <p:strVal val="#ppt_w"/>
                                          </p:val>
                                        </p:tav>
                                      </p:tavLst>
                                    </p:anim>
                                    <p:anim calcmode="lin" valueType="num">
                                      <p:cBhvr>
                                        <p:cTn id="23" dur="500" fill="hold"/>
                                        <p:tgtEl>
                                          <p:spTgt spid="61"/>
                                        </p:tgtEl>
                                        <p:attrNameLst>
                                          <p:attrName>ppt_h</p:attrName>
                                        </p:attrNameLst>
                                      </p:cBhvr>
                                      <p:tavLst>
                                        <p:tav tm="0">
                                          <p:val>
                                            <p:fltVal val="0"/>
                                          </p:val>
                                        </p:tav>
                                        <p:tav tm="100000">
                                          <p:val>
                                            <p:strVal val="#ppt_h"/>
                                          </p:val>
                                        </p:tav>
                                      </p:tavLst>
                                    </p:anim>
                                    <p:animEffect transition="in" filter="fade">
                                      <p:cBhvr>
                                        <p:cTn id="24" dur="500"/>
                                        <p:tgtEl>
                                          <p:spTgt spid="61"/>
                                        </p:tgtEl>
                                      </p:cBhvr>
                                    </p:animEffect>
                                  </p:childTnLst>
                                </p:cTn>
                              </p:par>
                              <p:par>
                                <p:cTn id="25" presetID="53" presetClass="entr" presetSubtype="16"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p:cTn id="27" dur="500" fill="hold"/>
                                        <p:tgtEl>
                                          <p:spTgt spid="64"/>
                                        </p:tgtEl>
                                        <p:attrNameLst>
                                          <p:attrName>ppt_w</p:attrName>
                                        </p:attrNameLst>
                                      </p:cBhvr>
                                      <p:tavLst>
                                        <p:tav tm="0">
                                          <p:val>
                                            <p:fltVal val="0"/>
                                          </p:val>
                                        </p:tav>
                                        <p:tav tm="100000">
                                          <p:val>
                                            <p:strVal val="#ppt_w"/>
                                          </p:val>
                                        </p:tav>
                                      </p:tavLst>
                                    </p:anim>
                                    <p:anim calcmode="lin" valueType="num">
                                      <p:cBhvr>
                                        <p:cTn id="28" dur="500" fill="hold"/>
                                        <p:tgtEl>
                                          <p:spTgt spid="64"/>
                                        </p:tgtEl>
                                        <p:attrNameLst>
                                          <p:attrName>ppt_h</p:attrName>
                                        </p:attrNameLst>
                                      </p:cBhvr>
                                      <p:tavLst>
                                        <p:tav tm="0">
                                          <p:val>
                                            <p:fltVal val="0"/>
                                          </p:val>
                                        </p:tav>
                                        <p:tav tm="100000">
                                          <p:val>
                                            <p:strVal val="#ppt_h"/>
                                          </p:val>
                                        </p:tav>
                                      </p:tavLst>
                                    </p:anim>
                                    <p:animEffect transition="in" filter="fade">
                                      <p:cBhvr>
                                        <p:cTn id="29" dur="500"/>
                                        <p:tgtEl>
                                          <p:spTgt spid="6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p:cTn id="32" dur="500" fill="hold"/>
                                        <p:tgtEl>
                                          <p:spTgt spid="55"/>
                                        </p:tgtEl>
                                        <p:attrNameLst>
                                          <p:attrName>ppt_w</p:attrName>
                                        </p:attrNameLst>
                                      </p:cBhvr>
                                      <p:tavLst>
                                        <p:tav tm="0">
                                          <p:val>
                                            <p:fltVal val="0"/>
                                          </p:val>
                                        </p:tav>
                                        <p:tav tm="100000">
                                          <p:val>
                                            <p:strVal val="#ppt_w"/>
                                          </p:val>
                                        </p:tav>
                                      </p:tavLst>
                                    </p:anim>
                                    <p:anim calcmode="lin" valueType="num">
                                      <p:cBhvr>
                                        <p:cTn id="33" dur="500" fill="hold"/>
                                        <p:tgtEl>
                                          <p:spTgt spid="55"/>
                                        </p:tgtEl>
                                        <p:attrNameLst>
                                          <p:attrName>ppt_h</p:attrName>
                                        </p:attrNameLst>
                                      </p:cBhvr>
                                      <p:tavLst>
                                        <p:tav tm="0">
                                          <p:val>
                                            <p:fltVal val="0"/>
                                          </p:val>
                                        </p:tav>
                                        <p:tav tm="100000">
                                          <p:val>
                                            <p:strVal val="#ppt_h"/>
                                          </p:val>
                                        </p:tav>
                                      </p:tavLst>
                                    </p:anim>
                                    <p:animEffect transition="in" filter="fade">
                                      <p:cBhvr>
                                        <p:cTn id="3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animBg="1"/>
      <p:bldP spid="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1" y="1281430"/>
            <a:ext cx="6101715" cy="3304540"/>
          </a:xfrm>
          <a:prstGeom prst="rect">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3" name="矩形 2"/>
          <p:cNvSpPr/>
          <p:nvPr/>
        </p:nvSpPr>
        <p:spPr>
          <a:xfrm>
            <a:off x="6105527" y="1281430"/>
            <a:ext cx="6101715" cy="3304540"/>
          </a:xfrm>
          <a:prstGeom prst="rect">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4" name="矩形 3"/>
          <p:cNvSpPr/>
          <p:nvPr/>
        </p:nvSpPr>
        <p:spPr>
          <a:xfrm>
            <a:off x="1174115" y="1281430"/>
            <a:ext cx="3276600" cy="55943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8" name="文本框 7"/>
          <p:cNvSpPr txBox="1"/>
          <p:nvPr/>
        </p:nvSpPr>
        <p:spPr>
          <a:xfrm>
            <a:off x="1536065" y="1484632"/>
            <a:ext cx="2552700" cy="830997"/>
          </a:xfrm>
          <a:prstGeom prst="rect">
            <a:avLst/>
          </a:prstGeom>
          <a:noFill/>
        </p:spPr>
        <p:txBody>
          <a:bodyPr wrap="square" rtlCol="0">
            <a:spAutoFit/>
          </a:bodyPr>
          <a:lstStyle/>
          <a:p>
            <a:pPr algn="l"/>
            <a:r>
              <a:rPr lang="en-US" altLang="zh-CN" sz="48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Phần</a:t>
            </a:r>
            <a:r>
              <a:rPr lang="en-US" altLang="zh-CN" sz="4800"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1</a:t>
            </a:r>
            <a:endParaRPr lang="en-US" altLang="zh-CN" sz="4800" b="1"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1174115" y="2346407"/>
            <a:ext cx="3276600" cy="379656"/>
          </a:xfrm>
          <a:prstGeom prst="rect">
            <a:avLst/>
          </a:prstGeom>
          <a:noFill/>
        </p:spPr>
        <p:txBody>
          <a:bodyPr wrap="square" rtlCol="0">
            <a:spAutoFit/>
          </a:bodyPr>
          <a:lstStyle/>
          <a:p>
            <a:pPr algn="ct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Mảng</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một</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nhiều</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chiều</a:t>
            </a:r>
            <a:endParaRPr lang="zh-CN" altLang="en-US"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343884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 calcmode="lin" valueType="num">
                                      <p:cBhvr>
                                        <p:cTn id="29" dur="500" fill="hold"/>
                                        <p:tgtEl>
                                          <p:spTgt spid="28"/>
                                        </p:tgtEl>
                                        <p:attrNameLst>
                                          <p:attrName>style.rotation</p:attrName>
                                        </p:attrNameLst>
                                      </p:cBhvr>
                                      <p:tavLst>
                                        <p:tav tm="0">
                                          <p:val>
                                            <p:fltVal val="360"/>
                                          </p:val>
                                        </p:tav>
                                        <p:tav tm="100000">
                                          <p:val>
                                            <p:fltVal val="0"/>
                                          </p:val>
                                        </p:tav>
                                      </p:tavLst>
                                    </p:anim>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ldLvl="0" animBg="1"/>
      <p:bldP spid="8"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78926" y="1143917"/>
            <a:ext cx="10777848" cy="2285083"/>
            <a:chOff x="267800" y="742949"/>
            <a:chExt cx="8083386" cy="1713812"/>
          </a:xfrm>
        </p:grpSpPr>
        <p:sp>
          <p:nvSpPr>
            <p:cNvPr id="4" name="TextBox 3"/>
            <p:cNvSpPr txBox="1"/>
            <p:nvPr/>
          </p:nvSpPr>
          <p:spPr>
            <a:xfrm>
              <a:off x="267800" y="1138190"/>
              <a:ext cx="995706" cy="715725"/>
            </a:xfrm>
            <a:prstGeom prst="rect">
              <a:avLst/>
            </a:prstGeom>
            <a:noFill/>
          </p:spPr>
          <p:txBody>
            <a:bodyPr wrap="none" rtlCol="0">
              <a:spAutoFit/>
            </a:bodyPr>
            <a:lstStyle/>
            <a:p>
              <a:r>
                <a:rPr lang="en-US" sz="1867" dirty="0" err="1"/>
                <a:t>Khai</a:t>
              </a:r>
              <a:r>
                <a:rPr lang="en-US" sz="1867" dirty="0"/>
                <a:t> </a:t>
              </a:r>
              <a:r>
                <a:rPr lang="en-US" sz="1867" dirty="0" err="1"/>
                <a:t>mảng</a:t>
              </a:r>
              <a:endParaRPr lang="en-US" sz="1867" dirty="0"/>
            </a:p>
            <a:p>
              <a:r>
                <a:rPr lang="en-US" sz="1867" dirty="0" err="1"/>
                <a:t>Và</a:t>
              </a:r>
              <a:endParaRPr lang="en-US" sz="1867" dirty="0"/>
            </a:p>
            <a:p>
              <a:r>
                <a:rPr lang="en-US" sz="1867" dirty="0" err="1"/>
                <a:t>Truy</a:t>
              </a:r>
              <a:r>
                <a:rPr lang="en-US" sz="1867" dirty="0"/>
                <a:t> </a:t>
              </a:r>
              <a:r>
                <a:rPr lang="en-US" sz="1867" dirty="0" err="1"/>
                <a:t>Cập</a:t>
              </a:r>
              <a:r>
                <a:rPr lang="en-US" sz="1867" dirty="0"/>
                <a:t>: </a:t>
              </a:r>
              <a:endParaRPr lang="vi-VN" sz="1867" dirty="0"/>
            </a:p>
          </p:txBody>
        </p:sp>
        <p:sp>
          <p:nvSpPr>
            <p:cNvPr id="5" name="Rectangle 4"/>
            <p:cNvSpPr/>
            <p:nvPr/>
          </p:nvSpPr>
          <p:spPr>
            <a:xfrm>
              <a:off x="1523286" y="742949"/>
              <a:ext cx="6827900" cy="17138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867" b="1" dirty="0" err="1">
                  <a:solidFill>
                    <a:schemeClr val="accent6">
                      <a:lumMod val="75000"/>
                    </a:schemeClr>
                  </a:solidFill>
                </a:rPr>
                <a:t>Mảng</a:t>
              </a:r>
              <a:r>
                <a:rPr lang="en-US" sz="1867" b="1" dirty="0">
                  <a:solidFill>
                    <a:schemeClr val="accent6">
                      <a:lumMod val="75000"/>
                    </a:schemeClr>
                  </a:solidFill>
                </a:rPr>
                <a:t> 1 </a:t>
              </a:r>
              <a:r>
                <a:rPr lang="en-US" sz="1867" b="1" dirty="0" err="1">
                  <a:solidFill>
                    <a:schemeClr val="accent6">
                      <a:lumMod val="75000"/>
                    </a:schemeClr>
                  </a:solidFill>
                </a:rPr>
                <a:t>chiều</a:t>
              </a:r>
              <a:r>
                <a:rPr lang="en-US" sz="1867" b="1" dirty="0">
                  <a:solidFill>
                    <a:schemeClr val="accent6">
                      <a:lumMod val="75000"/>
                    </a:schemeClr>
                  </a:solidFill>
                </a:rPr>
                <a:t>:</a:t>
              </a:r>
            </a:p>
            <a:p>
              <a:r>
                <a:rPr lang="en-US" sz="1867" b="1" dirty="0" err="1">
                  <a:solidFill>
                    <a:srgbClr val="0070C0"/>
                  </a:solidFill>
                </a:rPr>
                <a:t>Kiểu</a:t>
              </a:r>
              <a:r>
                <a:rPr lang="en-US" sz="1867" b="1" dirty="0">
                  <a:solidFill>
                    <a:srgbClr val="0070C0"/>
                  </a:solidFill>
                </a:rPr>
                <a:t>[]</a:t>
              </a:r>
              <a:r>
                <a:rPr lang="en-US" sz="1867" dirty="0"/>
                <a:t>  </a:t>
              </a:r>
              <a:r>
                <a:rPr lang="en-US" sz="1867" dirty="0" err="1"/>
                <a:t>TênMảng</a:t>
              </a:r>
              <a:r>
                <a:rPr lang="en-US" sz="1867" dirty="0"/>
                <a:t> = </a:t>
              </a:r>
              <a:r>
                <a:rPr lang="en-US" sz="1867" dirty="0">
                  <a:solidFill>
                    <a:srgbClr val="0070C0"/>
                  </a:solidFill>
                </a:rPr>
                <a:t>new</a:t>
              </a:r>
              <a:r>
                <a:rPr lang="en-US" sz="1867" b="1" dirty="0">
                  <a:solidFill>
                    <a:srgbClr val="0070C0"/>
                  </a:solidFill>
                </a:rPr>
                <a:t> </a:t>
              </a:r>
              <a:r>
                <a:rPr lang="en-US" sz="1867" b="1" dirty="0" err="1">
                  <a:solidFill>
                    <a:srgbClr val="0070C0"/>
                  </a:solidFill>
                </a:rPr>
                <a:t>Kiểu</a:t>
              </a:r>
              <a:r>
                <a:rPr lang="en-US" sz="1867" dirty="0"/>
                <a:t>[</a:t>
              </a:r>
              <a:r>
                <a:rPr lang="en-US" sz="1867" dirty="0" err="1"/>
                <a:t>số_phần_tử</a:t>
              </a:r>
              <a:r>
                <a:rPr lang="en-US" sz="1867" dirty="0"/>
                <a:t>];</a:t>
              </a:r>
            </a:p>
            <a:p>
              <a:r>
                <a:rPr lang="en-US" sz="1867" b="1" dirty="0" err="1">
                  <a:solidFill>
                    <a:srgbClr val="0070C0"/>
                  </a:solidFill>
                </a:rPr>
                <a:t>Kiểu</a:t>
              </a:r>
              <a:r>
                <a:rPr lang="en-US" sz="1867" b="1" dirty="0">
                  <a:solidFill>
                    <a:srgbClr val="0070C0"/>
                  </a:solidFill>
                </a:rPr>
                <a:t>[]  </a:t>
              </a:r>
              <a:r>
                <a:rPr lang="en-US" sz="1867" dirty="0" err="1"/>
                <a:t>TênMảng</a:t>
              </a:r>
              <a:r>
                <a:rPr lang="en-US" sz="1867" dirty="0"/>
                <a:t> = </a:t>
              </a:r>
              <a:r>
                <a:rPr lang="en-US" sz="1867" dirty="0">
                  <a:solidFill>
                    <a:srgbClr val="0070C0"/>
                  </a:solidFill>
                </a:rPr>
                <a:t>new</a:t>
              </a:r>
              <a:r>
                <a:rPr lang="en-US" sz="1867" dirty="0"/>
                <a:t> </a:t>
              </a:r>
              <a:r>
                <a:rPr lang="en-US" sz="1867" b="1" dirty="0" err="1">
                  <a:solidFill>
                    <a:srgbClr val="0070C0"/>
                  </a:solidFill>
                </a:rPr>
                <a:t>Kiểu</a:t>
              </a:r>
              <a:r>
                <a:rPr lang="en-US" sz="1867" b="1" dirty="0">
                  <a:solidFill>
                    <a:srgbClr val="0070C0"/>
                  </a:solidFill>
                </a:rPr>
                <a:t>[] </a:t>
              </a:r>
              <a:r>
                <a:rPr lang="en-US" sz="1867" dirty="0"/>
                <a:t>{gt1,gt2,gt3…,</a:t>
              </a:r>
              <a:r>
                <a:rPr lang="en-US" sz="1867" dirty="0" err="1"/>
                <a:t>gtn</a:t>
              </a:r>
              <a:r>
                <a:rPr lang="en-US" sz="1867" dirty="0"/>
                <a:t>};</a:t>
              </a:r>
            </a:p>
            <a:p>
              <a:r>
                <a:rPr lang="en-US" sz="1867" b="1" dirty="0" err="1">
                  <a:solidFill>
                    <a:schemeClr val="accent6">
                      <a:lumMod val="75000"/>
                    </a:schemeClr>
                  </a:solidFill>
                </a:rPr>
                <a:t>Mảng</a:t>
              </a:r>
              <a:r>
                <a:rPr lang="en-US" sz="1867" b="1" dirty="0">
                  <a:solidFill>
                    <a:schemeClr val="accent6">
                      <a:lumMod val="75000"/>
                    </a:schemeClr>
                  </a:solidFill>
                </a:rPr>
                <a:t> n </a:t>
              </a:r>
              <a:r>
                <a:rPr lang="en-US" sz="1867" b="1" dirty="0" err="1">
                  <a:solidFill>
                    <a:schemeClr val="accent6">
                      <a:lumMod val="75000"/>
                    </a:schemeClr>
                  </a:solidFill>
                </a:rPr>
                <a:t>chiều</a:t>
              </a:r>
              <a:r>
                <a:rPr lang="en-US" sz="1867" b="1" dirty="0">
                  <a:solidFill>
                    <a:schemeClr val="accent6">
                      <a:lumMod val="75000"/>
                    </a:schemeClr>
                  </a:solidFill>
                </a:rPr>
                <a:t>:</a:t>
              </a:r>
            </a:p>
            <a:p>
              <a:pPr lvl="0"/>
              <a:r>
                <a:rPr lang="en-US" sz="2000" b="1" dirty="0" err="1">
                  <a:solidFill>
                    <a:srgbClr val="0070C0"/>
                  </a:solidFill>
                  <a:latin typeface="Calibri"/>
                  <a:ea typeface="Calibri"/>
                  <a:cs typeface="Calibri"/>
                  <a:sym typeface="Calibri"/>
                </a:rPr>
                <a:t>Kiểu</a:t>
              </a:r>
              <a:r>
                <a:rPr lang="en-US" sz="2000" b="1" dirty="0">
                  <a:solidFill>
                    <a:srgbClr val="0070C0"/>
                  </a:solidFill>
                  <a:latin typeface="Calibri"/>
                  <a:ea typeface="Calibri"/>
                  <a:cs typeface="Calibri"/>
                  <a:sym typeface="Calibri"/>
                </a:rPr>
                <a:t>[][]…[] </a:t>
              </a:r>
              <a:r>
                <a:rPr lang="en-US" sz="2000" dirty="0" err="1">
                  <a:solidFill>
                    <a:schemeClr val="dk1"/>
                  </a:solidFill>
                  <a:latin typeface="Calibri"/>
                  <a:ea typeface="Calibri"/>
                  <a:cs typeface="Calibri"/>
                  <a:sym typeface="Calibri"/>
                </a:rPr>
                <a:t>TênMảng</a:t>
              </a:r>
              <a:r>
                <a:rPr lang="en-US" sz="2000" dirty="0">
                  <a:solidFill>
                    <a:schemeClr val="dk1"/>
                  </a:solidFill>
                  <a:latin typeface="Calibri"/>
                  <a:ea typeface="Calibri"/>
                  <a:cs typeface="Calibri"/>
                  <a:sym typeface="Calibri"/>
                </a:rPr>
                <a:t> = new </a:t>
              </a:r>
              <a:r>
                <a:rPr lang="en-US" sz="2000" b="1" dirty="0" err="1">
                  <a:solidFill>
                    <a:srgbClr val="0070C0"/>
                  </a:solidFill>
                  <a:latin typeface="Calibri"/>
                  <a:ea typeface="Calibri"/>
                  <a:cs typeface="Calibri"/>
                  <a:sym typeface="Calibri"/>
                </a:rPr>
                <a:t>Kiểu</a:t>
              </a:r>
              <a:r>
                <a:rPr lang="en-US" sz="2000" dirty="0">
                  <a:solidFill>
                    <a:schemeClr val="dk1"/>
                  </a:solidFill>
                  <a:latin typeface="Calibri"/>
                  <a:ea typeface="Calibri"/>
                  <a:cs typeface="Calibri"/>
                  <a:sym typeface="Calibri"/>
                </a:rPr>
                <a:t>[</a:t>
              </a:r>
              <a:r>
                <a:rPr lang="en-US" sz="2000" dirty="0" err="1">
                  <a:solidFill>
                    <a:schemeClr val="dk1"/>
                  </a:solidFill>
                  <a:latin typeface="Calibri"/>
                  <a:ea typeface="Calibri"/>
                  <a:cs typeface="Calibri"/>
                  <a:sym typeface="Calibri"/>
                </a:rPr>
                <a:t>số_phần_tử</a:t>
              </a:r>
              <a:r>
                <a:rPr lang="en-US" sz="2000" dirty="0">
                  <a:solidFill>
                    <a:schemeClr val="dk1"/>
                  </a:solidFill>
                  <a:latin typeface="Calibri"/>
                  <a:ea typeface="Calibri"/>
                  <a:cs typeface="Calibri"/>
                  <a:sym typeface="Calibri"/>
                </a:rPr>
                <a:t>][ </a:t>
              </a:r>
              <a:r>
                <a:rPr lang="en-US" sz="2000" dirty="0" err="1">
                  <a:solidFill>
                    <a:schemeClr val="dk1"/>
                  </a:solidFill>
                  <a:latin typeface="Calibri"/>
                  <a:ea typeface="Calibri"/>
                  <a:cs typeface="Calibri"/>
                  <a:sym typeface="Calibri"/>
                </a:rPr>
                <a:t>số_phần_tử</a:t>
              </a:r>
              <a:r>
                <a:rPr lang="en-US" sz="2000" dirty="0">
                  <a:solidFill>
                    <a:schemeClr val="dk1"/>
                  </a:solidFill>
                  <a:latin typeface="Calibri"/>
                  <a:ea typeface="Calibri"/>
                  <a:cs typeface="Calibri"/>
                  <a:sym typeface="Calibri"/>
                </a:rPr>
                <a:t>]… [</a:t>
              </a:r>
              <a:r>
                <a:rPr lang="en-US" sz="2000" dirty="0" err="1">
                  <a:solidFill>
                    <a:schemeClr val="dk1"/>
                  </a:solidFill>
                  <a:latin typeface="Calibri"/>
                  <a:ea typeface="Calibri"/>
                  <a:cs typeface="Calibri"/>
                  <a:sym typeface="Calibri"/>
                </a:rPr>
                <a:t>số_phần_tử</a:t>
              </a:r>
              <a:r>
                <a:rPr lang="en-US" sz="2000" dirty="0">
                  <a:solidFill>
                    <a:schemeClr val="dk1"/>
                  </a:solidFill>
                  <a:latin typeface="Calibri"/>
                  <a:ea typeface="Calibri"/>
                  <a:cs typeface="Calibri"/>
                  <a:sym typeface="Calibri"/>
                </a:rPr>
                <a:t>];</a:t>
              </a:r>
            </a:p>
            <a:p>
              <a:pPr lvl="0"/>
              <a:r>
                <a:rPr lang="en-US" sz="2000" b="1" dirty="0" err="1">
                  <a:solidFill>
                    <a:srgbClr val="0070C0"/>
                  </a:solidFill>
                  <a:latin typeface="Calibri"/>
                  <a:ea typeface="Calibri"/>
                  <a:cs typeface="Calibri"/>
                  <a:sym typeface="Calibri"/>
                </a:rPr>
                <a:t>Kiểu</a:t>
              </a:r>
              <a:r>
                <a:rPr lang="en-US" sz="2000" b="1" dirty="0">
                  <a:solidFill>
                    <a:srgbClr val="0070C0"/>
                  </a:solidFill>
                  <a:latin typeface="Calibri"/>
                  <a:ea typeface="Calibri"/>
                  <a:cs typeface="Calibri"/>
                  <a:sym typeface="Calibri"/>
                </a:rPr>
                <a:t> [][]…[] </a:t>
              </a:r>
              <a:r>
                <a:rPr lang="en-US" sz="2000" dirty="0" err="1">
                  <a:solidFill>
                    <a:schemeClr val="dk1"/>
                  </a:solidFill>
                  <a:latin typeface="Calibri"/>
                  <a:ea typeface="Calibri"/>
                  <a:cs typeface="Calibri"/>
                  <a:sym typeface="Calibri"/>
                </a:rPr>
                <a:t>TênMảng</a:t>
              </a:r>
              <a:r>
                <a:rPr lang="en-US" sz="2000" dirty="0">
                  <a:solidFill>
                    <a:schemeClr val="dk1"/>
                  </a:solidFill>
                  <a:latin typeface="Calibri"/>
                  <a:ea typeface="Calibri"/>
                  <a:cs typeface="Calibri"/>
                  <a:sym typeface="Calibri"/>
                </a:rPr>
                <a:t> = new </a:t>
              </a:r>
              <a:r>
                <a:rPr lang="en-US" sz="2000" b="1" dirty="0" err="1">
                  <a:solidFill>
                    <a:srgbClr val="0070C0"/>
                  </a:solidFill>
                  <a:latin typeface="Calibri"/>
                  <a:ea typeface="Calibri"/>
                  <a:cs typeface="Calibri"/>
                  <a:sym typeface="Calibri"/>
                </a:rPr>
                <a:t>Kiểu</a:t>
              </a:r>
              <a:r>
                <a:rPr lang="en-US" sz="2000" b="1" dirty="0">
                  <a:solidFill>
                    <a:srgbClr val="0070C0"/>
                  </a:solidFill>
                  <a:latin typeface="Calibri"/>
                  <a:ea typeface="Calibri"/>
                  <a:cs typeface="Calibri"/>
                  <a:sym typeface="Calibri"/>
                </a:rPr>
                <a:t> [][]…[]</a:t>
              </a:r>
              <a:r>
                <a:rPr lang="en-US" sz="2000" dirty="0">
                  <a:solidFill>
                    <a:schemeClr val="dk1"/>
                  </a:solidFill>
                  <a:latin typeface="Calibri"/>
                  <a:ea typeface="Calibri"/>
                  <a:cs typeface="Calibri"/>
                  <a:sym typeface="Calibri"/>
                </a:rPr>
                <a:t>{ { … {gt_i1 ,.. </a:t>
              </a:r>
              <a:r>
                <a:rPr lang="en-US" sz="2000" dirty="0" err="1">
                  <a:solidFill>
                    <a:schemeClr val="dk1"/>
                  </a:solidFill>
                  <a:latin typeface="Calibri"/>
                  <a:ea typeface="Calibri"/>
                  <a:cs typeface="Calibri"/>
                  <a:sym typeface="Calibri"/>
                </a:rPr>
                <a:t>gt_in</a:t>
              </a:r>
              <a:r>
                <a:rPr lang="en-US" sz="2000" dirty="0">
                  <a:solidFill>
                    <a:schemeClr val="dk1"/>
                  </a:solidFill>
                  <a:latin typeface="Calibri"/>
                  <a:ea typeface="Calibri"/>
                  <a:cs typeface="Calibri"/>
                  <a:sym typeface="Calibri"/>
                </a:rPr>
                <a:t> }, ...}, …}; </a:t>
              </a:r>
              <a:endParaRPr lang="en-US" sz="2000" dirty="0"/>
            </a:p>
          </p:txBody>
        </p:sp>
      </p:grpSp>
      <p:graphicFrame>
        <p:nvGraphicFramePr>
          <p:cNvPr id="8" name="Table 7"/>
          <p:cNvGraphicFramePr>
            <a:graphicFrameLocks noGrp="1"/>
          </p:cNvGraphicFramePr>
          <p:nvPr>
            <p:extLst>
              <p:ext uri="{D42A27DB-BD31-4B8C-83A1-F6EECF244321}">
                <p14:modId xmlns:p14="http://schemas.microsoft.com/office/powerpoint/2010/main" val="2760653775"/>
              </p:ext>
            </p:extLst>
          </p:nvPr>
        </p:nvGraphicFramePr>
        <p:xfrm>
          <a:off x="678926" y="4077789"/>
          <a:ext cx="10834148" cy="1977812"/>
        </p:xfrm>
        <a:graphic>
          <a:graphicData uri="http://schemas.openxmlformats.org/drawingml/2006/table">
            <a:tbl>
              <a:tblPr firstRow="1" bandRow="1">
                <a:tableStyleId>{5C22544A-7EE6-4342-B048-85BDC9FD1C3A}</a:tableStyleId>
              </a:tblPr>
              <a:tblGrid>
                <a:gridCol w="3283475">
                  <a:extLst>
                    <a:ext uri="{9D8B030D-6E8A-4147-A177-3AD203B41FA5}">
                      <a16:colId xmlns:a16="http://schemas.microsoft.com/office/drawing/2014/main" val="20000"/>
                    </a:ext>
                  </a:extLst>
                </a:gridCol>
                <a:gridCol w="7550673">
                  <a:extLst>
                    <a:ext uri="{9D8B030D-6E8A-4147-A177-3AD203B41FA5}">
                      <a16:colId xmlns:a16="http://schemas.microsoft.com/office/drawing/2014/main" val="20001"/>
                    </a:ext>
                  </a:extLst>
                </a:gridCol>
              </a:tblGrid>
              <a:tr h="494453">
                <a:tc>
                  <a:txBody>
                    <a:bodyPr/>
                    <a:lstStyle/>
                    <a:p>
                      <a:pPr algn="ctr"/>
                      <a:r>
                        <a:rPr lang="en-US" sz="1900" dirty="0" err="1">
                          <a:latin typeface="Arial" panose="020B0604020202020204" pitchFamily="34" charset="0"/>
                          <a:cs typeface="Arial" panose="020B0604020202020204" pitchFamily="34" charset="0"/>
                        </a:rPr>
                        <a:t>Thuộc</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tính</a:t>
                      </a:r>
                      <a:r>
                        <a:rPr lang="en-US" sz="1900" baseline="0" dirty="0">
                          <a:latin typeface="Arial" panose="020B0604020202020204" pitchFamily="34" charset="0"/>
                          <a:cs typeface="Arial" panose="020B0604020202020204" pitchFamily="34" charset="0"/>
                        </a:rPr>
                        <a:t>/</a:t>
                      </a:r>
                      <a:r>
                        <a:rPr lang="en-US" sz="1900" baseline="0" dirty="0" err="1">
                          <a:latin typeface="Arial" panose="020B0604020202020204" pitchFamily="34" charset="0"/>
                          <a:cs typeface="Arial" panose="020B0604020202020204" pitchFamily="34" charset="0"/>
                        </a:rPr>
                        <a:t>phương</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thức</a:t>
                      </a:r>
                      <a:endParaRPr lang="vi-VN" sz="1900" dirty="0">
                        <a:latin typeface="Arial" panose="020B0604020202020204" pitchFamily="34" charset="0"/>
                        <a:cs typeface="Arial" panose="020B0604020202020204" pitchFamily="34" charset="0"/>
                      </a:endParaRPr>
                    </a:p>
                  </a:txBody>
                  <a:tcPr marL="121920" marR="121920" marT="60960" marB="60960"/>
                </a:tc>
                <a:tc>
                  <a:txBody>
                    <a:bodyPr/>
                    <a:lstStyle/>
                    <a:p>
                      <a:pPr algn="ctr"/>
                      <a:r>
                        <a:rPr lang="en-US" sz="1900" dirty="0" err="1">
                          <a:latin typeface="Arial" panose="020B0604020202020204" pitchFamily="34" charset="0"/>
                          <a:cs typeface="Arial" panose="020B0604020202020204" pitchFamily="34" charset="0"/>
                        </a:rPr>
                        <a:t>Chức</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năng</a:t>
                      </a:r>
                      <a:endParaRPr lang="vi-VN" sz="19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a16="http://schemas.microsoft.com/office/drawing/2014/main" val="10000"/>
                  </a:ext>
                </a:extLst>
              </a:tr>
              <a:tr h="494453">
                <a:tc>
                  <a:txBody>
                    <a:bodyPr/>
                    <a:lstStyle/>
                    <a:p>
                      <a:r>
                        <a:rPr lang="en-US" sz="1900" dirty="0" err="1">
                          <a:latin typeface="Arial" panose="020B0604020202020204" pitchFamily="34" charset="0"/>
                          <a:cs typeface="Arial" panose="020B0604020202020204" pitchFamily="34" charset="0"/>
                        </a:rPr>
                        <a:t>Tên</a:t>
                      </a:r>
                      <a:r>
                        <a:rPr lang="en-US" sz="1900" baseline="0" dirty="0" err="1">
                          <a:latin typeface="Arial" panose="020B0604020202020204" pitchFamily="34" charset="0"/>
                          <a:cs typeface="Arial" panose="020B0604020202020204" pitchFamily="34" charset="0"/>
                        </a:rPr>
                        <a:t>_mảng</a:t>
                      </a:r>
                      <a:r>
                        <a:rPr lang="en-US" sz="1900" baseline="0" dirty="0">
                          <a:latin typeface="Arial" panose="020B0604020202020204" pitchFamily="34" charset="0"/>
                          <a:cs typeface="Arial" panose="020B0604020202020204" pitchFamily="34" charset="0"/>
                        </a:rPr>
                        <a:t>[</a:t>
                      </a:r>
                      <a:r>
                        <a:rPr lang="en-US" sz="1900" baseline="0" dirty="0" err="1">
                          <a:latin typeface="Arial" panose="020B0604020202020204" pitchFamily="34" charset="0"/>
                          <a:cs typeface="Arial" panose="020B0604020202020204" pitchFamily="34" charset="0"/>
                        </a:rPr>
                        <a:t>vị</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trí</a:t>
                      </a:r>
                      <a:r>
                        <a:rPr lang="en-US" sz="1900" baseline="0" dirty="0">
                          <a:latin typeface="Arial" panose="020B0604020202020204" pitchFamily="34" charset="0"/>
                          <a:cs typeface="Arial" panose="020B0604020202020204" pitchFamily="34" charset="0"/>
                        </a:rPr>
                        <a:t> x]</a:t>
                      </a:r>
                      <a:endParaRPr lang="vi-VN" sz="1900" dirty="0">
                        <a:latin typeface="Arial" panose="020B0604020202020204" pitchFamily="34" charset="0"/>
                        <a:cs typeface="Arial" panose="020B0604020202020204" pitchFamily="34" charset="0"/>
                      </a:endParaRPr>
                    </a:p>
                  </a:txBody>
                  <a:tcPr marL="121920" marR="121920" marT="60960" marB="60960"/>
                </a:tc>
                <a:tc>
                  <a:txBody>
                    <a:bodyPr/>
                    <a:lstStyle/>
                    <a:p>
                      <a:r>
                        <a:rPr lang="en-US" sz="1900" dirty="0" err="1">
                          <a:latin typeface="Arial" panose="020B0604020202020204" pitchFamily="34" charset="0"/>
                          <a:cs typeface="Arial" panose="020B0604020202020204" pitchFamily="34" charset="0"/>
                        </a:rPr>
                        <a:t>Truy</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cập</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vào</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giá</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trị</a:t>
                      </a:r>
                      <a:r>
                        <a:rPr lang="en-US" sz="1900" baseline="0" dirty="0">
                          <a:latin typeface="Arial" panose="020B0604020202020204" pitchFamily="34" charset="0"/>
                          <a:cs typeface="Arial" panose="020B0604020202020204" pitchFamily="34" charset="0"/>
                        </a:rPr>
                        <a:t> ở </a:t>
                      </a:r>
                      <a:r>
                        <a:rPr lang="en-US" sz="1900" baseline="0" dirty="0" err="1">
                          <a:latin typeface="Arial" panose="020B0604020202020204" pitchFamily="34" charset="0"/>
                          <a:cs typeface="Arial" panose="020B0604020202020204" pitchFamily="34" charset="0"/>
                        </a:rPr>
                        <a:t>một</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vị</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trí</a:t>
                      </a:r>
                      <a:r>
                        <a:rPr lang="en-US" sz="1900" baseline="0" dirty="0">
                          <a:latin typeface="Arial" panose="020B0604020202020204" pitchFamily="34" charset="0"/>
                          <a:cs typeface="Arial" panose="020B0604020202020204" pitchFamily="34" charset="0"/>
                        </a:rPr>
                        <a:t> x </a:t>
                      </a:r>
                      <a:r>
                        <a:rPr lang="en-US" sz="1900" baseline="0" dirty="0" err="1">
                          <a:latin typeface="Arial" panose="020B0604020202020204" pitchFamily="34" charset="0"/>
                          <a:cs typeface="Arial" panose="020B0604020202020204" pitchFamily="34" charset="0"/>
                        </a:rPr>
                        <a:t>trong</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mảng</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một</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chiều</a:t>
                      </a:r>
                      <a:endParaRPr lang="vi-VN" sz="19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a16="http://schemas.microsoft.com/office/drawing/2014/main" val="10001"/>
                  </a:ext>
                </a:extLst>
              </a:tr>
              <a:tr h="494453">
                <a:tc>
                  <a:txBody>
                    <a:bodyPr/>
                    <a:lstStyle/>
                    <a:p>
                      <a:r>
                        <a:rPr lang="en-US" sz="1900" dirty="0" err="1">
                          <a:latin typeface="Arial" panose="020B0604020202020204" pitchFamily="34" charset="0"/>
                          <a:cs typeface="Arial" panose="020B0604020202020204" pitchFamily="34" charset="0"/>
                        </a:rPr>
                        <a:t>Tên_mảng</a:t>
                      </a:r>
                      <a:r>
                        <a:rPr lang="en-US" sz="1900" dirty="0">
                          <a:latin typeface="Arial" panose="020B0604020202020204" pitchFamily="34" charset="0"/>
                          <a:cs typeface="Arial" panose="020B0604020202020204" pitchFamily="34" charset="0"/>
                        </a:rPr>
                        <a:t>[</a:t>
                      </a:r>
                      <a:r>
                        <a:rPr lang="en-US" sz="1900" dirty="0" err="1">
                          <a:latin typeface="Arial" panose="020B0604020202020204" pitchFamily="34" charset="0"/>
                          <a:cs typeface="Arial" panose="020B0604020202020204" pitchFamily="34" charset="0"/>
                        </a:rPr>
                        <a:t>vị</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trí</a:t>
                      </a:r>
                      <a:r>
                        <a:rPr lang="en-US" sz="1900" baseline="0" dirty="0">
                          <a:latin typeface="Arial" panose="020B0604020202020204" pitchFamily="34" charset="0"/>
                          <a:cs typeface="Arial" panose="020B0604020202020204" pitchFamily="34" charset="0"/>
                        </a:rPr>
                        <a:t> x, </a:t>
                      </a:r>
                      <a:r>
                        <a:rPr lang="en-US" sz="1900" baseline="0" dirty="0" err="1">
                          <a:latin typeface="Arial" panose="020B0604020202020204" pitchFamily="34" charset="0"/>
                          <a:cs typeface="Arial" panose="020B0604020202020204" pitchFamily="34" charset="0"/>
                        </a:rPr>
                        <a:t>vị</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trí</a:t>
                      </a:r>
                      <a:r>
                        <a:rPr lang="en-US" sz="1900" baseline="0" dirty="0">
                          <a:latin typeface="Arial" panose="020B0604020202020204" pitchFamily="34" charset="0"/>
                          <a:cs typeface="Arial" panose="020B0604020202020204" pitchFamily="34" charset="0"/>
                        </a:rPr>
                        <a:t> y,..]</a:t>
                      </a:r>
                      <a:endParaRPr lang="en-US" sz="1900" dirty="0">
                        <a:latin typeface="Arial" panose="020B0604020202020204" pitchFamily="34" charset="0"/>
                        <a:cs typeface="Arial" panose="020B0604020202020204" pitchFamily="34" charset="0"/>
                      </a:endParaRPr>
                    </a:p>
                  </a:txBody>
                  <a:tcPr marL="121920" marR="121920" marT="60960" marB="60960"/>
                </a:tc>
                <a:tc>
                  <a:txBody>
                    <a:bodyPr/>
                    <a:lstStyle/>
                    <a:p>
                      <a:r>
                        <a:rPr lang="en-US" sz="1900" dirty="0" err="1">
                          <a:latin typeface="Arial" panose="020B0604020202020204" pitchFamily="34" charset="0"/>
                          <a:cs typeface="Arial" panose="020B0604020202020204" pitchFamily="34" charset="0"/>
                        </a:rPr>
                        <a:t>Truy</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cập</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vào</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giá</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trị</a:t>
                      </a:r>
                      <a:r>
                        <a:rPr lang="en-US" sz="1900" baseline="0" dirty="0">
                          <a:latin typeface="Arial" panose="020B0604020202020204" pitchFamily="34" charset="0"/>
                          <a:cs typeface="Arial" panose="020B0604020202020204" pitchFamily="34" charset="0"/>
                        </a:rPr>
                        <a:t> ở </a:t>
                      </a:r>
                      <a:r>
                        <a:rPr lang="en-US" sz="1900" baseline="0" dirty="0" err="1">
                          <a:latin typeface="Arial" panose="020B0604020202020204" pitchFamily="34" charset="0"/>
                          <a:cs typeface="Arial" panose="020B0604020202020204" pitchFamily="34" charset="0"/>
                        </a:rPr>
                        <a:t>một</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vị</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trí</a:t>
                      </a:r>
                      <a:r>
                        <a:rPr lang="en-US" sz="1900" baseline="0" dirty="0">
                          <a:latin typeface="Arial" panose="020B0604020202020204" pitchFamily="34" charset="0"/>
                          <a:cs typeface="Arial" panose="020B0604020202020204" pitchFamily="34" charset="0"/>
                        </a:rPr>
                        <a:t> x, y,.. </a:t>
                      </a:r>
                      <a:r>
                        <a:rPr lang="en-US" sz="1900" baseline="0" dirty="0" err="1">
                          <a:latin typeface="Arial" panose="020B0604020202020204" pitchFamily="34" charset="0"/>
                          <a:cs typeface="Arial" panose="020B0604020202020204" pitchFamily="34" charset="0"/>
                        </a:rPr>
                        <a:t>trong</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mảng</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nhiều</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chiều</a:t>
                      </a:r>
                      <a:endParaRPr lang="en-US" sz="19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a16="http://schemas.microsoft.com/office/drawing/2014/main" val="10002"/>
                  </a:ext>
                </a:extLst>
              </a:tr>
              <a:tr h="494453">
                <a:tc>
                  <a:txBody>
                    <a:bodyPr/>
                    <a:lstStyle/>
                    <a:p>
                      <a:r>
                        <a:rPr lang="en-US" sz="1900" dirty="0">
                          <a:latin typeface="Arial" panose="020B0604020202020204" pitchFamily="34" charset="0"/>
                          <a:cs typeface="Arial" panose="020B0604020202020204" pitchFamily="34" charset="0"/>
                        </a:rPr>
                        <a:t>length</a:t>
                      </a:r>
                      <a:endParaRPr lang="vi-VN" sz="1900" dirty="0">
                        <a:latin typeface="Arial" panose="020B0604020202020204" pitchFamily="34" charset="0"/>
                        <a:cs typeface="Arial" panose="020B0604020202020204" pitchFamily="34" charset="0"/>
                      </a:endParaRPr>
                    </a:p>
                  </a:txBody>
                  <a:tcPr marL="121920" marR="121920" marT="60960" marB="60960"/>
                </a:tc>
                <a:tc>
                  <a:txBody>
                    <a:bodyPr/>
                    <a:lstStyle/>
                    <a:p>
                      <a:r>
                        <a:rPr lang="en-US" sz="1900" dirty="0" err="1">
                          <a:latin typeface="Arial" panose="020B0604020202020204" pitchFamily="34" charset="0"/>
                          <a:cs typeface="Arial" panose="020B0604020202020204" pitchFamily="34" charset="0"/>
                        </a:rPr>
                        <a:t>Trả</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lại</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độ</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dài</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của</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mảng</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đối</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với</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mảng</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một</a:t>
                      </a:r>
                      <a:r>
                        <a:rPr lang="en-US" sz="1900" baseline="0" dirty="0">
                          <a:latin typeface="Arial" panose="020B0604020202020204" pitchFamily="34" charset="0"/>
                          <a:cs typeface="Arial" panose="020B0604020202020204" pitchFamily="34" charset="0"/>
                        </a:rPr>
                        <a:t> </a:t>
                      </a:r>
                      <a:r>
                        <a:rPr lang="en-US" sz="1900" baseline="0" dirty="0" err="1">
                          <a:latin typeface="Arial" panose="020B0604020202020204" pitchFamily="34" charset="0"/>
                          <a:cs typeface="Arial" panose="020B0604020202020204" pitchFamily="34" charset="0"/>
                        </a:rPr>
                        <a:t>chiều</a:t>
                      </a:r>
                      <a:endParaRPr lang="vi-VN" sz="19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a16="http://schemas.microsoft.com/office/drawing/2014/main" val="10003"/>
                  </a:ext>
                </a:extLst>
              </a:tr>
            </a:tbl>
          </a:graphicData>
        </a:graphic>
      </p:graphicFrame>
      <p:pic>
        <p:nvPicPr>
          <p:cNvPr id="9" name="Google Shape;95;p14">
            <a:extLst>
              <a:ext uri="{FF2B5EF4-FFF2-40B4-BE49-F238E27FC236}">
                <a16:creationId xmlns:a16="http://schemas.microsoft.com/office/drawing/2014/main" id="{79BF032B-FCA2-4AAD-BA78-E1CDC5EF8F25}"/>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10" name="Google Shape;96;p14">
            <a:extLst>
              <a:ext uri="{FF2B5EF4-FFF2-40B4-BE49-F238E27FC236}">
                <a16:creationId xmlns:a16="http://schemas.microsoft.com/office/drawing/2014/main" id="{0A21D5DC-7741-4225-8DED-BD73E7AD856F}"/>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a:ea typeface="Calibri"/>
                <a:cs typeface="Calibri"/>
                <a:sym typeface="Calibri"/>
              </a:rPr>
              <a:t>Mảng</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một</a:t>
            </a:r>
            <a:r>
              <a:rPr lang="en-US" sz="3600" dirty="0">
                <a:solidFill>
                  <a:schemeClr val="lt1"/>
                </a:solidFill>
                <a:latin typeface="Calibri"/>
                <a:ea typeface="Calibri"/>
                <a:cs typeface="Calibri"/>
                <a:sym typeface="Calibri"/>
              </a:rPr>
              <a:t> / </a:t>
            </a:r>
            <a:r>
              <a:rPr lang="en-US" sz="3600" dirty="0" err="1">
                <a:solidFill>
                  <a:schemeClr val="lt1"/>
                </a:solidFill>
                <a:latin typeface="Calibri"/>
                <a:ea typeface="Calibri"/>
                <a:cs typeface="Calibri"/>
                <a:sym typeface="Calibri"/>
              </a:rPr>
              <a:t>nhiều</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chiều</a:t>
            </a:r>
            <a:r>
              <a:rPr lang="en-US" sz="3600" dirty="0">
                <a:solidFill>
                  <a:schemeClr val="lt1"/>
                </a:solidFill>
                <a:latin typeface="Calibri"/>
                <a:ea typeface="Calibri"/>
                <a:cs typeface="Calibri"/>
                <a:sym typeface="Calibri"/>
              </a:rPr>
              <a:t> </a:t>
            </a:r>
            <a:endParaRPr dirty="0"/>
          </a:p>
        </p:txBody>
      </p:sp>
    </p:spTree>
    <p:extLst>
      <p:ext uri="{BB962C8B-B14F-4D97-AF65-F5344CB8AC3E}">
        <p14:creationId xmlns:p14="http://schemas.microsoft.com/office/powerpoint/2010/main" val="80033001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1" y="1281430"/>
            <a:ext cx="6101715" cy="3304540"/>
          </a:xfrm>
          <a:prstGeom prst="rect">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3" name="矩形 2"/>
          <p:cNvSpPr/>
          <p:nvPr/>
        </p:nvSpPr>
        <p:spPr>
          <a:xfrm>
            <a:off x="6105527" y="1281430"/>
            <a:ext cx="6101715" cy="3304540"/>
          </a:xfrm>
          <a:prstGeom prst="rect">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4" name="矩形 3"/>
          <p:cNvSpPr/>
          <p:nvPr/>
        </p:nvSpPr>
        <p:spPr>
          <a:xfrm>
            <a:off x="1174115" y="1281430"/>
            <a:ext cx="3276600" cy="55943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8" name="文本框 7"/>
          <p:cNvSpPr txBox="1"/>
          <p:nvPr/>
        </p:nvSpPr>
        <p:spPr>
          <a:xfrm>
            <a:off x="1536065" y="1484632"/>
            <a:ext cx="2552700" cy="830997"/>
          </a:xfrm>
          <a:prstGeom prst="rect">
            <a:avLst/>
          </a:prstGeom>
          <a:noFill/>
        </p:spPr>
        <p:txBody>
          <a:bodyPr wrap="square" rtlCol="0">
            <a:spAutoFit/>
          </a:bodyPr>
          <a:lstStyle/>
          <a:p>
            <a:pPr algn="l"/>
            <a:r>
              <a:rPr lang="en-US" altLang="zh-CN" sz="48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Phần</a:t>
            </a:r>
            <a:r>
              <a:rPr lang="en-US" altLang="zh-CN" sz="4800"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2</a:t>
            </a:r>
            <a:endParaRPr lang="en-US" altLang="zh-CN" sz="4800" b="1"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1174115" y="2346407"/>
            <a:ext cx="3276600" cy="379656"/>
          </a:xfrm>
          <a:prstGeom prst="rect">
            <a:avLst/>
          </a:prstGeom>
          <a:noFill/>
        </p:spPr>
        <p:txBody>
          <a:bodyPr wrap="square" rtlCol="0">
            <a:spAutoFit/>
          </a:bodyPr>
          <a:lstStyle/>
          <a:p>
            <a:pPr algn="ct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Lớp</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Arrays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trong</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Java</a:t>
            </a:r>
            <a:endParaRPr lang="zh-CN" altLang="en-US"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190014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 calcmode="lin" valueType="num">
                                      <p:cBhvr>
                                        <p:cTn id="29" dur="500" fill="hold"/>
                                        <p:tgtEl>
                                          <p:spTgt spid="28"/>
                                        </p:tgtEl>
                                        <p:attrNameLst>
                                          <p:attrName>style.rotation</p:attrName>
                                        </p:attrNameLst>
                                      </p:cBhvr>
                                      <p:tavLst>
                                        <p:tav tm="0">
                                          <p:val>
                                            <p:fltVal val="360"/>
                                          </p:val>
                                        </p:tav>
                                        <p:tav tm="100000">
                                          <p:val>
                                            <p:fltVal val="0"/>
                                          </p:val>
                                        </p:tav>
                                      </p:tavLst>
                                    </p:anim>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ldLvl="0" animBg="1"/>
      <p:bldP spid="8"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graphicFrame>
        <p:nvGraphicFramePr>
          <p:cNvPr id="136" name="Google Shape;136;p3"/>
          <p:cNvGraphicFramePr/>
          <p:nvPr>
            <p:extLst>
              <p:ext uri="{D42A27DB-BD31-4B8C-83A1-F6EECF244321}">
                <p14:modId xmlns:p14="http://schemas.microsoft.com/office/powerpoint/2010/main" val="181689676"/>
              </p:ext>
            </p:extLst>
          </p:nvPr>
        </p:nvGraphicFramePr>
        <p:xfrm>
          <a:off x="662740" y="1080655"/>
          <a:ext cx="10866522" cy="5625120"/>
        </p:xfrm>
        <a:graphic>
          <a:graphicData uri="http://schemas.openxmlformats.org/drawingml/2006/table">
            <a:tbl>
              <a:tblPr firstRow="1" bandRow="1">
                <a:tableStyleId>{74C1A8A3-306A-4EB7-A6B1-4F7E0EB9C5D6}</a:tableStyleId>
              </a:tblPr>
              <a:tblGrid>
                <a:gridCol w="3293283">
                  <a:extLst>
                    <a:ext uri="{9D8B030D-6E8A-4147-A177-3AD203B41FA5}">
                      <a16:colId xmlns:a16="http://schemas.microsoft.com/office/drawing/2014/main" val="20000"/>
                    </a:ext>
                  </a:extLst>
                </a:gridCol>
                <a:gridCol w="7573239">
                  <a:extLst>
                    <a:ext uri="{9D8B030D-6E8A-4147-A177-3AD203B41FA5}">
                      <a16:colId xmlns:a16="http://schemas.microsoft.com/office/drawing/2014/main" val="20001"/>
                    </a:ext>
                  </a:extLst>
                </a:gridCol>
              </a:tblGrid>
              <a:tr h="601343">
                <a:tc>
                  <a:txBody>
                    <a:bodyPr/>
                    <a:lstStyle/>
                    <a:p>
                      <a:pPr marL="0" marR="0" lvl="0" indent="0" algn="ctr" rtl="0">
                        <a:spcBef>
                          <a:spcPts val="0"/>
                        </a:spcBef>
                        <a:spcAft>
                          <a:spcPts val="0"/>
                        </a:spcAft>
                        <a:buNone/>
                      </a:pPr>
                      <a:r>
                        <a:rPr lang="en-US" sz="1600" u="none" strike="noStrike" cap="none" dirty="0" err="1">
                          <a:sym typeface="Arial"/>
                        </a:rPr>
                        <a:t>Phương</a:t>
                      </a:r>
                      <a:r>
                        <a:rPr lang="en-US" sz="1600" u="none" strike="noStrike" cap="none" baseline="0" dirty="0">
                          <a:sym typeface="Arial"/>
                        </a:rPr>
                        <a:t> </a:t>
                      </a:r>
                      <a:r>
                        <a:rPr lang="en-US" sz="1600" u="none" strike="noStrike" cap="none" dirty="0" err="1">
                          <a:sym typeface="Arial"/>
                        </a:rPr>
                        <a:t>thức</a:t>
                      </a:r>
                      <a:endParaRPr sz="1600" u="none" strike="noStrike" cap="none" dirty="0">
                        <a:latin typeface="Calibri" panose="020F0502020204030204" pitchFamily="34" charset="0"/>
                        <a:ea typeface="Arial"/>
                        <a:cs typeface="Calibri" panose="020F0502020204030204" pitchFamily="34" charset="0"/>
                        <a:sym typeface="Arial"/>
                      </a:endParaRPr>
                    </a:p>
                  </a:txBody>
                  <a:tcPr marL="121933" marR="121933" marT="60967" marB="609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US" sz="1600" u="none" strike="noStrike" cap="none" dirty="0" err="1">
                          <a:sym typeface="Arial"/>
                        </a:rPr>
                        <a:t>Chức</a:t>
                      </a:r>
                      <a:r>
                        <a:rPr lang="en-US" sz="1600" u="none" strike="noStrike" cap="none" dirty="0">
                          <a:sym typeface="Arial"/>
                        </a:rPr>
                        <a:t> </a:t>
                      </a:r>
                      <a:r>
                        <a:rPr lang="en-US" sz="1600" u="none" strike="noStrike" cap="none" dirty="0" err="1">
                          <a:sym typeface="Arial"/>
                        </a:rPr>
                        <a:t>năng</a:t>
                      </a:r>
                      <a:endParaRPr sz="1600" u="none" strike="noStrike" cap="none" dirty="0">
                        <a:latin typeface="Calibri" panose="020F0502020204030204" pitchFamily="34" charset="0"/>
                        <a:ea typeface="Arial"/>
                        <a:cs typeface="Calibri" panose="020F0502020204030204" pitchFamily="34" charset="0"/>
                        <a:sym typeface="Arial"/>
                      </a:endParaRPr>
                    </a:p>
                  </a:txBody>
                  <a:tcPr marL="121933" marR="121933" marT="60967" marB="609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01343">
                <a:tc>
                  <a:txBody>
                    <a:bodyPr/>
                    <a:lstStyle/>
                    <a:p>
                      <a:pPr marL="0" marR="0" lvl="0" indent="0" algn="l" rtl="0">
                        <a:spcBef>
                          <a:spcPts val="0"/>
                        </a:spcBef>
                        <a:spcAft>
                          <a:spcPts val="0"/>
                        </a:spcAft>
                        <a:buNone/>
                      </a:pPr>
                      <a:r>
                        <a:rPr lang="en-US" sz="1600" u="none" strike="noStrike" cap="none" dirty="0">
                          <a:sym typeface="Arial"/>
                        </a:rPr>
                        <a:t>sort()</a:t>
                      </a:r>
                      <a:endParaRPr sz="1600" dirty="0">
                        <a:latin typeface="Calibri" panose="020F0502020204030204" pitchFamily="34" charset="0"/>
                        <a:ea typeface="Arial"/>
                        <a:cs typeface="Calibri" panose="020F0502020204030204" pitchFamily="34" charset="0"/>
                        <a:sym typeface="Arial"/>
                      </a:endParaRPr>
                    </a:p>
                  </a:txBody>
                  <a:tcPr marL="121933" marR="121933" marT="60967" marB="609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spcAft>
                          <a:spcPts val="0"/>
                        </a:spcAft>
                        <a:buNone/>
                      </a:pPr>
                      <a:r>
                        <a:rPr lang="en-US" sz="1600" dirty="0" err="1">
                          <a:sym typeface="Arial"/>
                        </a:rPr>
                        <a:t>Sắp</a:t>
                      </a:r>
                      <a:r>
                        <a:rPr lang="en-US" sz="1600" baseline="0" dirty="0">
                          <a:sym typeface="Arial"/>
                        </a:rPr>
                        <a:t> </a:t>
                      </a:r>
                      <a:r>
                        <a:rPr lang="en-US" sz="1600" baseline="0" dirty="0" err="1">
                          <a:sym typeface="Arial"/>
                        </a:rPr>
                        <a:t>xếp</a:t>
                      </a:r>
                      <a:r>
                        <a:rPr lang="en-US" sz="1600" baseline="0" dirty="0">
                          <a:sym typeface="Arial"/>
                        </a:rPr>
                        <a:t> </a:t>
                      </a:r>
                      <a:r>
                        <a:rPr lang="en-US" sz="1600" baseline="0" dirty="0" err="1">
                          <a:sym typeface="Arial"/>
                        </a:rPr>
                        <a:t>các</a:t>
                      </a:r>
                      <a:r>
                        <a:rPr lang="en-US" sz="1600" baseline="0" dirty="0">
                          <a:sym typeface="Arial"/>
                        </a:rPr>
                        <a:t> </a:t>
                      </a:r>
                      <a:r>
                        <a:rPr lang="en-US" sz="1600" baseline="0" dirty="0" err="1">
                          <a:sym typeface="Arial"/>
                        </a:rPr>
                        <a:t>phần</a:t>
                      </a:r>
                      <a:r>
                        <a:rPr lang="en-US" sz="1600" baseline="0" dirty="0">
                          <a:sym typeface="Arial"/>
                        </a:rPr>
                        <a:t> </a:t>
                      </a:r>
                      <a:r>
                        <a:rPr lang="en-US" sz="1600" baseline="0" dirty="0" err="1">
                          <a:sym typeface="Arial"/>
                        </a:rPr>
                        <a:t>tử</a:t>
                      </a:r>
                      <a:r>
                        <a:rPr lang="en-US" sz="1600" baseline="0" dirty="0">
                          <a:sym typeface="Arial"/>
                        </a:rPr>
                        <a:t> </a:t>
                      </a:r>
                      <a:r>
                        <a:rPr lang="en-US" sz="1600" baseline="0" dirty="0" err="1">
                          <a:sym typeface="Arial"/>
                        </a:rPr>
                        <a:t>của</a:t>
                      </a:r>
                      <a:r>
                        <a:rPr lang="en-US" sz="1600" baseline="0" dirty="0">
                          <a:sym typeface="Arial"/>
                        </a:rPr>
                        <a:t> </a:t>
                      </a:r>
                      <a:r>
                        <a:rPr lang="en-US" sz="1600" baseline="0" dirty="0" err="1">
                          <a:sym typeface="Arial"/>
                        </a:rPr>
                        <a:t>mảng</a:t>
                      </a:r>
                      <a:r>
                        <a:rPr lang="en-US" sz="1600" baseline="0" dirty="0">
                          <a:sym typeface="Arial"/>
                        </a:rPr>
                        <a:t> </a:t>
                      </a:r>
                      <a:r>
                        <a:rPr lang="en-US" sz="1600" baseline="0" dirty="0" err="1">
                          <a:sym typeface="Arial"/>
                        </a:rPr>
                        <a:t>theo</a:t>
                      </a:r>
                      <a:r>
                        <a:rPr lang="en-US" sz="1600" baseline="0" dirty="0">
                          <a:sym typeface="Arial"/>
                        </a:rPr>
                        <a:t> </a:t>
                      </a:r>
                      <a:r>
                        <a:rPr lang="en-US" sz="1600" baseline="0" dirty="0" err="1">
                          <a:sym typeface="Arial"/>
                        </a:rPr>
                        <a:t>thứ</a:t>
                      </a:r>
                      <a:r>
                        <a:rPr lang="en-US" sz="1600" baseline="0" dirty="0">
                          <a:sym typeface="Arial"/>
                        </a:rPr>
                        <a:t> </a:t>
                      </a:r>
                      <a:r>
                        <a:rPr lang="en-US" sz="1600" baseline="0" dirty="0" err="1">
                          <a:sym typeface="Arial"/>
                        </a:rPr>
                        <a:t>tự</a:t>
                      </a:r>
                      <a:r>
                        <a:rPr lang="en-US" sz="1600" baseline="0" dirty="0">
                          <a:sym typeface="Arial"/>
                        </a:rPr>
                        <a:t> </a:t>
                      </a:r>
                      <a:r>
                        <a:rPr lang="en-US" sz="1600" baseline="0" dirty="0" err="1">
                          <a:sym typeface="Arial"/>
                        </a:rPr>
                        <a:t>tăng</a:t>
                      </a:r>
                      <a:r>
                        <a:rPr lang="en-US" sz="1600" baseline="0" dirty="0">
                          <a:sym typeface="Arial"/>
                        </a:rPr>
                        <a:t> </a:t>
                      </a:r>
                      <a:r>
                        <a:rPr lang="en-US" sz="1600" baseline="0" dirty="0" err="1">
                          <a:sym typeface="Arial"/>
                        </a:rPr>
                        <a:t>dần</a:t>
                      </a:r>
                      <a:r>
                        <a:rPr lang="en-US" sz="1600" baseline="0" dirty="0">
                          <a:sym typeface="Arial"/>
                        </a:rPr>
                        <a:t> </a:t>
                      </a:r>
                      <a:r>
                        <a:rPr lang="en-US" sz="1600" baseline="0" dirty="0" err="1">
                          <a:sym typeface="Arial"/>
                        </a:rPr>
                        <a:t>theo</a:t>
                      </a:r>
                      <a:r>
                        <a:rPr lang="en-US" sz="1600" baseline="0" dirty="0">
                          <a:sym typeface="Arial"/>
                        </a:rPr>
                        <a:t> </a:t>
                      </a:r>
                      <a:r>
                        <a:rPr lang="en-US" sz="1600" baseline="0" dirty="0" err="1">
                          <a:sym typeface="Arial"/>
                        </a:rPr>
                        <a:t>thuật</a:t>
                      </a:r>
                      <a:r>
                        <a:rPr lang="en-US" sz="1600" baseline="0" dirty="0">
                          <a:sym typeface="Arial"/>
                        </a:rPr>
                        <a:t> </a:t>
                      </a:r>
                      <a:r>
                        <a:rPr lang="en-US" sz="1600" baseline="0" dirty="0" err="1">
                          <a:sym typeface="Arial"/>
                        </a:rPr>
                        <a:t>toán</a:t>
                      </a:r>
                      <a:r>
                        <a:rPr lang="en-US" sz="1600" baseline="0" dirty="0">
                          <a:sym typeface="Arial"/>
                        </a:rPr>
                        <a:t> Quick sort</a:t>
                      </a:r>
                      <a:endParaRPr sz="1600" dirty="0">
                        <a:latin typeface="Calibri" panose="020F0502020204030204" pitchFamily="34" charset="0"/>
                        <a:ea typeface="Arial"/>
                        <a:cs typeface="Calibri" panose="020F0502020204030204" pitchFamily="34" charset="0"/>
                        <a:sym typeface="Arial"/>
                      </a:endParaRPr>
                    </a:p>
                  </a:txBody>
                  <a:tcPr marL="121933" marR="121933" marT="60967" marB="609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0427">
                <a:tc>
                  <a:txBody>
                    <a:bodyPr/>
                    <a:lstStyle/>
                    <a:p>
                      <a:pPr marL="0" marR="0" lvl="0" indent="0" algn="l" rtl="0">
                        <a:spcBef>
                          <a:spcPts val="0"/>
                        </a:spcBef>
                        <a:spcAft>
                          <a:spcPts val="0"/>
                        </a:spcAft>
                        <a:buNone/>
                      </a:pPr>
                      <a:r>
                        <a:rPr lang="en-US" sz="1600" dirty="0" err="1">
                          <a:sym typeface="Arial"/>
                        </a:rPr>
                        <a:t>toString</a:t>
                      </a:r>
                      <a:r>
                        <a:rPr lang="en-US" sz="1600" dirty="0">
                          <a:sym typeface="Arial"/>
                        </a:rPr>
                        <a:t>()</a:t>
                      </a:r>
                      <a:endParaRPr sz="1600" dirty="0">
                        <a:latin typeface="Calibri" panose="020F0502020204030204" pitchFamily="34" charset="0"/>
                        <a:ea typeface="Arial"/>
                        <a:cs typeface="Calibri" panose="020F0502020204030204" pitchFamily="34" charset="0"/>
                        <a:sym typeface="Arial"/>
                      </a:endParaRPr>
                    </a:p>
                  </a:txBody>
                  <a:tcPr marL="121933" marR="121933" marT="60967" marB="609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spcAft>
                          <a:spcPts val="0"/>
                        </a:spcAft>
                        <a:buNone/>
                      </a:pPr>
                      <a:r>
                        <a:rPr lang="en-US" sz="1600" b="0" u="none" strike="noStrike" cap="none" dirty="0">
                          <a:solidFill>
                            <a:schemeClr val="dk1"/>
                          </a:solidFill>
                          <a:effectLst/>
                          <a:sym typeface="Arial"/>
                        </a:rPr>
                        <a:t>T</a:t>
                      </a:r>
                      <a:r>
                        <a:rPr lang="vi-VN" sz="1600" b="0" u="none" strike="noStrike" cap="none" dirty="0">
                          <a:solidFill>
                            <a:schemeClr val="dk1"/>
                          </a:solidFill>
                          <a:effectLst/>
                          <a:sym typeface="Arial"/>
                        </a:rPr>
                        <a:t>rả về chuỗi của tất cả các phần tử của một mảng. Chuỗi này bao gồm tất cả các phần tử được bao quanh trong “[]”.</a:t>
                      </a:r>
                      <a:endParaRPr sz="1600" dirty="0">
                        <a:latin typeface="Calibri" panose="020F0502020204030204" pitchFamily="34" charset="0"/>
                        <a:ea typeface="Arial"/>
                        <a:cs typeface="Calibri" panose="020F0502020204030204" pitchFamily="34" charset="0"/>
                        <a:sym typeface="Arial"/>
                      </a:endParaRPr>
                    </a:p>
                  </a:txBody>
                  <a:tcPr marL="121933" marR="121933" marT="60967" marB="609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74713">
                <a:tc>
                  <a:txBody>
                    <a:bodyPr/>
                    <a:lstStyle/>
                    <a:p>
                      <a:r>
                        <a:rPr lang="en-US" sz="1600" b="0" u="none" strike="noStrike" cap="none" dirty="0" err="1">
                          <a:solidFill>
                            <a:schemeClr val="dk1"/>
                          </a:solidFill>
                          <a:effectLst/>
                          <a:sym typeface="Arial"/>
                        </a:rPr>
                        <a:t>binarySearch</a:t>
                      </a:r>
                      <a:r>
                        <a:rPr lang="en-US" sz="1600" b="0" u="none" strike="noStrike" cap="none" dirty="0">
                          <a:solidFill>
                            <a:schemeClr val="dk1"/>
                          </a:solidFill>
                          <a:effectLst/>
                          <a:sym typeface="Arial"/>
                        </a:rPr>
                        <a:t>()</a:t>
                      </a:r>
                      <a:endParaRPr lang="en-US" sz="1600" b="0" i="0" u="none" strike="noStrike" cap="none" dirty="0">
                        <a:solidFill>
                          <a:schemeClr val="dk1"/>
                        </a:solidFill>
                        <a:effectLst/>
                        <a:latin typeface="Calibri" panose="020F0502020204030204" pitchFamily="34" charset="0"/>
                        <a:ea typeface="Calibri"/>
                        <a:cs typeface="Calibri" panose="020F0502020204030204" pitchFamily="34" charset="0"/>
                        <a:sym typeface="Arial"/>
                      </a:endParaRPr>
                    </a:p>
                  </a:txBody>
                  <a:tcPr marL="121933" marR="121933" marT="60967" marB="609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spcAft>
                          <a:spcPts val="0"/>
                        </a:spcAft>
                        <a:buNone/>
                      </a:pPr>
                      <a:r>
                        <a:rPr lang="en-US" sz="1600" b="0" u="none" strike="noStrike" cap="none" dirty="0">
                          <a:solidFill>
                            <a:schemeClr val="dk1"/>
                          </a:solidFill>
                          <a:effectLst/>
                          <a:sym typeface="Arial"/>
                        </a:rPr>
                        <a:t>T</a:t>
                      </a:r>
                      <a:r>
                        <a:rPr lang="vi-VN" sz="1600" b="0" u="none" strike="noStrike" cap="none" dirty="0">
                          <a:solidFill>
                            <a:schemeClr val="dk1"/>
                          </a:solidFill>
                          <a:effectLst/>
                          <a:sym typeface="Arial"/>
                        </a:rPr>
                        <a:t>ìm vị trí của phần tử trong mảng bằng phương thức tìm kiếm nhị phân (binary search). Các phần tử trong mảng phải được sắp xếp trước khi gọi phương thức này. </a:t>
                      </a:r>
                      <a:endParaRPr sz="1600" dirty="0">
                        <a:latin typeface="Calibri" panose="020F0502020204030204" pitchFamily="34" charset="0"/>
                        <a:ea typeface="Arial"/>
                        <a:cs typeface="Calibri" panose="020F0502020204030204" pitchFamily="34" charset="0"/>
                        <a:sym typeface="Arial"/>
                      </a:endParaRPr>
                    </a:p>
                  </a:txBody>
                  <a:tcPr marL="121933" marR="121933" marT="60967" marB="609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84612">
                <a:tc>
                  <a:txBody>
                    <a:bodyPr/>
                    <a:lstStyle/>
                    <a:p>
                      <a:r>
                        <a:rPr lang="en-US" sz="1600" b="0" u="none" strike="noStrike" cap="none" dirty="0">
                          <a:solidFill>
                            <a:schemeClr val="dk1"/>
                          </a:solidFill>
                          <a:effectLst/>
                          <a:sym typeface="Arial"/>
                        </a:rPr>
                        <a:t>fill()</a:t>
                      </a:r>
                      <a:endParaRPr lang="en-US" sz="1600" b="0" i="0" u="none" strike="noStrike" cap="none" dirty="0">
                        <a:solidFill>
                          <a:schemeClr val="dk1"/>
                        </a:solidFill>
                        <a:effectLst/>
                        <a:latin typeface="Calibri" panose="020F0502020204030204" pitchFamily="34" charset="0"/>
                        <a:ea typeface="Calibri"/>
                        <a:cs typeface="Calibri" panose="020F0502020204030204" pitchFamily="34" charset="0"/>
                        <a:sym typeface="Arial"/>
                      </a:endParaRPr>
                    </a:p>
                  </a:txBody>
                  <a:tcPr marL="121933" marR="121933" marT="60967" marB="609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spcAft>
                          <a:spcPts val="0"/>
                        </a:spcAft>
                        <a:buNone/>
                      </a:pPr>
                      <a:r>
                        <a:rPr lang="en-US" sz="1600" b="0" u="none" strike="noStrike" cap="none" dirty="0">
                          <a:solidFill>
                            <a:schemeClr val="dk1"/>
                          </a:solidFill>
                          <a:effectLst/>
                          <a:sym typeface="Arial"/>
                        </a:rPr>
                        <a:t>G</a:t>
                      </a:r>
                      <a:r>
                        <a:rPr lang="vi-VN" sz="1600" b="0" u="none" strike="noStrike" cap="none" dirty="0">
                          <a:solidFill>
                            <a:schemeClr val="dk1"/>
                          </a:solidFill>
                          <a:effectLst/>
                          <a:sym typeface="Arial"/>
                        </a:rPr>
                        <a:t>án giá trị xác định cho mỗi phần tử của một mảng. Phương thức này hữu ích trong việc khởi tạo tất cả các phần tử của một mảng với một giá trị.</a:t>
                      </a:r>
                      <a:endParaRPr sz="1600" dirty="0">
                        <a:latin typeface="Calibri" panose="020F0502020204030204" pitchFamily="34" charset="0"/>
                        <a:ea typeface="Arial"/>
                        <a:cs typeface="Calibri" panose="020F0502020204030204" pitchFamily="34" charset="0"/>
                        <a:sym typeface="Arial"/>
                      </a:endParaRPr>
                    </a:p>
                  </a:txBody>
                  <a:tcPr marL="121933" marR="121933" marT="60967" marB="609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75346">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u="none" strike="noStrike" cap="none" dirty="0" err="1">
                          <a:solidFill>
                            <a:schemeClr val="dk1"/>
                          </a:solidFill>
                          <a:effectLst/>
                          <a:sym typeface="Arial"/>
                        </a:rPr>
                        <a:t>copyOf</a:t>
                      </a:r>
                      <a:r>
                        <a:rPr lang="en-US" sz="1600" b="0" u="none" strike="noStrike" cap="none" dirty="0">
                          <a:solidFill>
                            <a:schemeClr val="dk1"/>
                          </a:solidFill>
                          <a:effectLst/>
                          <a:sym typeface="Arial"/>
                        </a:rPr>
                        <a:t>()</a:t>
                      </a:r>
                    </a:p>
                    <a:p>
                      <a:endParaRPr lang="en-US" sz="1600" b="0" i="0" u="none" strike="noStrike" cap="none" dirty="0">
                        <a:solidFill>
                          <a:schemeClr val="dk1"/>
                        </a:solidFill>
                        <a:effectLst/>
                        <a:latin typeface="Calibri" panose="020F0502020204030204" pitchFamily="34" charset="0"/>
                        <a:ea typeface="Calibri"/>
                        <a:cs typeface="Calibri" panose="020F0502020204030204" pitchFamily="34" charset="0"/>
                        <a:sym typeface="Arial"/>
                      </a:endParaRPr>
                    </a:p>
                  </a:txBody>
                  <a:tcPr marL="121933" marR="121933" marT="60967" marB="609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spcAft>
                          <a:spcPts val="0"/>
                        </a:spcAft>
                        <a:buNone/>
                      </a:pPr>
                      <a:r>
                        <a:rPr lang="en-US" sz="1600" b="0" u="none" strike="noStrike" cap="none" dirty="0">
                          <a:solidFill>
                            <a:schemeClr val="dk1"/>
                          </a:solidFill>
                          <a:effectLst/>
                          <a:sym typeface="Arial"/>
                        </a:rPr>
                        <a:t>S</a:t>
                      </a:r>
                      <a:r>
                        <a:rPr lang="vi-VN" sz="1600" b="0" u="none" strike="noStrike" cap="none" dirty="0">
                          <a:solidFill>
                            <a:schemeClr val="dk1"/>
                          </a:solidFill>
                          <a:effectLst/>
                          <a:sym typeface="Arial"/>
                        </a:rPr>
                        <a:t>ao chép mảng được chỉ định vào mảng mới của cùng một kiểu.</a:t>
                      </a:r>
                      <a:endParaRPr sz="1600" dirty="0">
                        <a:latin typeface="Calibri" panose="020F0502020204030204" pitchFamily="34" charset="0"/>
                        <a:ea typeface="Arial"/>
                        <a:cs typeface="Calibri" panose="020F0502020204030204" pitchFamily="34" charset="0"/>
                        <a:sym typeface="Arial"/>
                      </a:endParaRPr>
                    </a:p>
                  </a:txBody>
                  <a:tcPr marL="121933" marR="121933" marT="60967" marB="609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0983539"/>
                  </a:ext>
                </a:extLst>
              </a:tr>
              <a:tr h="575346">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u="none" strike="noStrike" cap="none" dirty="0" err="1">
                          <a:solidFill>
                            <a:schemeClr val="dk1"/>
                          </a:solidFill>
                          <a:effectLst/>
                          <a:sym typeface="Arial"/>
                        </a:rPr>
                        <a:t>asList</a:t>
                      </a:r>
                      <a:r>
                        <a:rPr lang="en-US" sz="1600" b="0" u="none" strike="noStrike" cap="none" dirty="0">
                          <a:solidFill>
                            <a:schemeClr val="dk1"/>
                          </a:solidFill>
                          <a:effectLst/>
                          <a:sym typeface="Arial"/>
                        </a:rPr>
                        <a:t>()</a:t>
                      </a:r>
                    </a:p>
                    <a:p>
                      <a:endParaRPr lang="en-US" sz="1600" b="0" i="0" u="none" strike="noStrike" cap="none" dirty="0">
                        <a:solidFill>
                          <a:schemeClr val="dk1"/>
                        </a:solidFill>
                        <a:effectLst/>
                        <a:latin typeface="Calibri" panose="020F0502020204030204" pitchFamily="34" charset="0"/>
                        <a:ea typeface="Calibri"/>
                        <a:cs typeface="Calibri" panose="020F0502020204030204" pitchFamily="34" charset="0"/>
                        <a:sym typeface="Arial"/>
                      </a:endParaRPr>
                    </a:p>
                  </a:txBody>
                  <a:tcPr marL="121933" marR="121933" marT="60967" marB="609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spcAft>
                          <a:spcPts val="0"/>
                        </a:spcAft>
                        <a:buNone/>
                      </a:pPr>
                      <a:r>
                        <a:rPr lang="en-US" sz="1600" b="0" u="none" strike="noStrike" cap="none" dirty="0">
                          <a:solidFill>
                            <a:schemeClr val="dk1"/>
                          </a:solidFill>
                          <a:effectLst/>
                          <a:sym typeface="Arial"/>
                        </a:rPr>
                        <a:t>T</a:t>
                      </a:r>
                      <a:r>
                        <a:rPr lang="vi-VN" sz="1600" b="0" u="none" strike="noStrike" cap="none" dirty="0">
                          <a:solidFill>
                            <a:schemeClr val="dk1"/>
                          </a:solidFill>
                          <a:effectLst/>
                          <a:sym typeface="Arial"/>
                        </a:rPr>
                        <a:t>ạo một danh sách từ một mảng được chỉ định.</a:t>
                      </a:r>
                      <a:endParaRPr sz="1600" dirty="0">
                        <a:latin typeface="Calibri" panose="020F0502020204030204" pitchFamily="34" charset="0"/>
                        <a:ea typeface="Arial"/>
                        <a:cs typeface="Calibri" panose="020F0502020204030204" pitchFamily="34" charset="0"/>
                        <a:sym typeface="Arial"/>
                      </a:endParaRPr>
                    </a:p>
                  </a:txBody>
                  <a:tcPr marL="121933" marR="121933" marT="60967" marB="609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0501630"/>
                  </a:ext>
                </a:extLst>
              </a:tr>
              <a:tr h="805479">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u="none" strike="noStrike" cap="none" dirty="0">
                          <a:solidFill>
                            <a:schemeClr val="dk1"/>
                          </a:solidFill>
                          <a:effectLst/>
                          <a:sym typeface="Arial"/>
                        </a:rPr>
                        <a:t>equals()</a:t>
                      </a:r>
                    </a:p>
                    <a:p>
                      <a:endParaRPr lang="en-US" sz="1600" b="0" i="0" u="none" strike="noStrike" cap="none" dirty="0">
                        <a:solidFill>
                          <a:schemeClr val="dk1"/>
                        </a:solidFill>
                        <a:effectLst/>
                        <a:latin typeface="Calibri" panose="020F0502020204030204" pitchFamily="34" charset="0"/>
                        <a:ea typeface="Calibri"/>
                        <a:cs typeface="Calibri" panose="020F0502020204030204" pitchFamily="34" charset="0"/>
                        <a:sym typeface="Arial"/>
                      </a:endParaRPr>
                    </a:p>
                  </a:txBody>
                  <a:tcPr marL="121933" marR="121933" marT="60967" marB="609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spcAft>
                          <a:spcPts val="0"/>
                        </a:spcAft>
                        <a:buNone/>
                      </a:pPr>
                      <a:r>
                        <a:rPr lang="en-US" sz="1600" b="0" u="none" strike="noStrike" cap="none" dirty="0">
                          <a:solidFill>
                            <a:schemeClr val="dk1"/>
                          </a:solidFill>
                          <a:effectLst/>
                          <a:sym typeface="Arial"/>
                        </a:rPr>
                        <a:t>S</a:t>
                      </a:r>
                      <a:r>
                        <a:rPr lang="vi-VN" sz="1600" b="0" u="none" strike="noStrike" cap="none" dirty="0">
                          <a:solidFill>
                            <a:schemeClr val="dk1"/>
                          </a:solidFill>
                          <a:effectLst/>
                          <a:sym typeface="Arial"/>
                        </a:rPr>
                        <a:t>o sánh hai mảng có bằng nhau hay không. Phương pháp này lấy hai mảng làm tham số và trả về true nếu cả hai mảng có cùng một số phần tử và các cặp tương ứng của các phần tử của cả hai mảng đều bằng nhau.</a:t>
                      </a:r>
                      <a:endParaRPr sz="1600" dirty="0">
                        <a:latin typeface="Calibri" panose="020F0502020204030204" pitchFamily="34" charset="0"/>
                        <a:ea typeface="Arial"/>
                        <a:cs typeface="Calibri" panose="020F0502020204030204" pitchFamily="34" charset="0"/>
                        <a:sym typeface="Arial"/>
                      </a:endParaRPr>
                    </a:p>
                  </a:txBody>
                  <a:tcPr marL="121933" marR="121933" marT="60967" marB="609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7836361"/>
                  </a:ext>
                </a:extLst>
              </a:tr>
            </a:tbl>
          </a:graphicData>
        </a:graphic>
      </p:graphicFrame>
      <p:pic>
        <p:nvPicPr>
          <p:cNvPr id="6" name="Google Shape;95;p14">
            <a:extLst>
              <a:ext uri="{FF2B5EF4-FFF2-40B4-BE49-F238E27FC236}">
                <a16:creationId xmlns:a16="http://schemas.microsoft.com/office/drawing/2014/main" id="{BF1277C7-7773-488E-8215-3B301C1FEEA8}"/>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7" name="Google Shape;96;p14">
            <a:extLst>
              <a:ext uri="{FF2B5EF4-FFF2-40B4-BE49-F238E27FC236}">
                <a16:creationId xmlns:a16="http://schemas.microsoft.com/office/drawing/2014/main" id="{5DD31337-115C-4427-BD01-F1F949E1009B}"/>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a:ea typeface="Calibri"/>
                <a:cs typeface="Calibri"/>
                <a:sym typeface="Calibri"/>
              </a:rPr>
              <a:t>Lớp</a:t>
            </a:r>
            <a:r>
              <a:rPr lang="en-US" sz="3600" dirty="0">
                <a:solidFill>
                  <a:schemeClr val="lt1"/>
                </a:solidFill>
                <a:latin typeface="Calibri"/>
                <a:ea typeface="Calibri"/>
                <a:cs typeface="Calibri"/>
                <a:sym typeface="Calibri"/>
              </a:rPr>
              <a:t> Arrays </a:t>
            </a:r>
            <a:r>
              <a:rPr lang="en-US" sz="3600" dirty="0" err="1">
                <a:solidFill>
                  <a:schemeClr val="lt1"/>
                </a:solidFill>
                <a:latin typeface="Calibri"/>
                <a:ea typeface="Calibri"/>
                <a:cs typeface="Calibri"/>
                <a:sym typeface="Calibri"/>
              </a:rPr>
              <a:t>trong</a:t>
            </a:r>
            <a:r>
              <a:rPr lang="en-US" sz="3600" dirty="0">
                <a:solidFill>
                  <a:schemeClr val="lt1"/>
                </a:solidFill>
                <a:latin typeface="Calibri"/>
                <a:ea typeface="Calibri"/>
                <a:cs typeface="Calibri"/>
                <a:sym typeface="Calibri"/>
              </a:rPr>
              <a:t> Java</a:t>
            </a:r>
            <a:endParaRPr dirty="0"/>
          </a:p>
        </p:txBody>
      </p:sp>
    </p:spTree>
    <p:extLst>
      <p:ext uri="{BB962C8B-B14F-4D97-AF65-F5344CB8AC3E}">
        <p14:creationId xmlns:p14="http://schemas.microsoft.com/office/powerpoint/2010/main" val="129868954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2" name="TextBox 1"/>
          <p:cNvSpPr txBox="1"/>
          <p:nvPr/>
        </p:nvSpPr>
        <p:spPr>
          <a:xfrm>
            <a:off x="478965" y="926001"/>
            <a:ext cx="3902030" cy="379656"/>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867" b="1" dirty="0" err="1"/>
              <a:t>Phương</a:t>
            </a:r>
            <a:r>
              <a:rPr lang="en-US" sz="1867" b="1" dirty="0"/>
              <a:t> </a:t>
            </a:r>
            <a:r>
              <a:rPr lang="en-US" sz="1867" b="1" dirty="0" err="1"/>
              <a:t>thức</a:t>
            </a:r>
            <a:r>
              <a:rPr lang="en-US" sz="1867" b="1" dirty="0"/>
              <a:t> sort() </a:t>
            </a:r>
            <a:r>
              <a:rPr lang="en-US" sz="1867" b="1" dirty="0" err="1"/>
              <a:t>trong</a:t>
            </a:r>
            <a:r>
              <a:rPr lang="en-US" sz="1867" b="1" dirty="0"/>
              <a:t> Arrays</a:t>
            </a:r>
          </a:p>
        </p:txBody>
      </p:sp>
      <p:sp>
        <p:nvSpPr>
          <p:cNvPr id="3" name="TextBox 2"/>
          <p:cNvSpPr txBox="1"/>
          <p:nvPr/>
        </p:nvSpPr>
        <p:spPr>
          <a:xfrm>
            <a:off x="653924" y="2015959"/>
            <a:ext cx="1220206" cy="379656"/>
          </a:xfrm>
          <a:prstGeom prst="rect">
            <a:avLst/>
          </a:prstGeom>
          <a:noFill/>
        </p:spPr>
        <p:txBody>
          <a:bodyPr wrap="none" rtlCol="0">
            <a:spAutoFit/>
          </a:bodyPr>
          <a:lstStyle/>
          <a:p>
            <a:r>
              <a:rPr lang="en-US" sz="1867" dirty="0"/>
              <a:t>Cú </a:t>
            </a:r>
            <a:r>
              <a:rPr lang="en-US" sz="1867" dirty="0" err="1"/>
              <a:t>pháp</a:t>
            </a:r>
            <a:r>
              <a:rPr lang="en-US" sz="1867" dirty="0"/>
              <a:t>: </a:t>
            </a:r>
          </a:p>
        </p:txBody>
      </p:sp>
      <p:sp>
        <p:nvSpPr>
          <p:cNvPr id="4" name="TextBox 3"/>
          <p:cNvSpPr txBox="1"/>
          <p:nvPr/>
        </p:nvSpPr>
        <p:spPr>
          <a:xfrm>
            <a:off x="2619407" y="1465381"/>
            <a:ext cx="6910866" cy="2390911"/>
          </a:xfrm>
          <a:prstGeom prst="rect">
            <a:avLst/>
          </a:prstGeom>
          <a:noFill/>
        </p:spPr>
        <p:txBody>
          <a:bodyPr wrap="none" rtlCol="0">
            <a:spAutoFit/>
          </a:bodyPr>
          <a:lstStyle/>
          <a:p>
            <a:pPr fontAlgn="base"/>
            <a:r>
              <a:rPr lang="en-US" sz="1867" dirty="0" err="1"/>
              <a:t>Arrays.sort</a:t>
            </a:r>
            <a:r>
              <a:rPr lang="en-US" sz="1867" dirty="0"/>
              <a:t>(&lt;</a:t>
            </a:r>
            <a:r>
              <a:rPr lang="en-US" sz="1867" dirty="0" err="1"/>
              <a:t>Tên_mảng</a:t>
            </a:r>
            <a:r>
              <a:rPr lang="en-US" sz="1867" dirty="0"/>
              <a:t>&gt;)</a:t>
            </a:r>
          </a:p>
          <a:p>
            <a:pPr fontAlgn="base"/>
            <a:endParaRPr lang="en-US" sz="1867" dirty="0"/>
          </a:p>
          <a:p>
            <a:pPr fontAlgn="base"/>
            <a:r>
              <a:rPr lang="en-US" sz="1867" dirty="0" err="1"/>
              <a:t>Arrays.sort</a:t>
            </a:r>
            <a:r>
              <a:rPr lang="en-US" sz="1867" dirty="0"/>
              <a:t>(&lt;</a:t>
            </a:r>
            <a:r>
              <a:rPr lang="en-US" sz="1867" dirty="0" err="1"/>
              <a:t>Tên_mảng</a:t>
            </a:r>
            <a:r>
              <a:rPr lang="en-US" sz="1867" dirty="0"/>
              <a:t>&gt;, </a:t>
            </a:r>
            <a:r>
              <a:rPr lang="en-US" sz="1867" dirty="0" err="1"/>
              <a:t>start_index</a:t>
            </a:r>
            <a:r>
              <a:rPr lang="en-US" sz="1867" dirty="0"/>
              <a:t>, </a:t>
            </a:r>
            <a:r>
              <a:rPr lang="en-US" sz="1867" dirty="0" err="1"/>
              <a:t>stop_index</a:t>
            </a:r>
            <a:r>
              <a:rPr lang="en-US" sz="1867" dirty="0"/>
              <a:t>)</a:t>
            </a:r>
          </a:p>
          <a:p>
            <a:pPr fontAlgn="base"/>
            <a:endParaRPr lang="en-US" sz="1867" dirty="0"/>
          </a:p>
          <a:p>
            <a:pPr fontAlgn="base"/>
            <a:r>
              <a:rPr lang="en-US" sz="1867" dirty="0" err="1"/>
              <a:t>Arrays.sort</a:t>
            </a:r>
            <a:r>
              <a:rPr lang="en-US" sz="1867" dirty="0"/>
              <a:t>(&lt;</a:t>
            </a:r>
            <a:r>
              <a:rPr lang="en-US" sz="1867" dirty="0" err="1"/>
              <a:t>Tên_mảng</a:t>
            </a:r>
            <a:r>
              <a:rPr lang="en-US" sz="1867" dirty="0"/>
              <a:t>&gt;, Comparator)</a:t>
            </a:r>
          </a:p>
          <a:p>
            <a:pPr fontAlgn="base"/>
            <a:endParaRPr lang="en-US" sz="1867" dirty="0"/>
          </a:p>
          <a:p>
            <a:pPr fontAlgn="base"/>
            <a:r>
              <a:rPr lang="en-US" sz="1867" dirty="0" err="1"/>
              <a:t>Arrays.sort</a:t>
            </a:r>
            <a:r>
              <a:rPr lang="en-US" sz="1867" dirty="0"/>
              <a:t>(&lt;</a:t>
            </a:r>
            <a:r>
              <a:rPr lang="en-US" sz="1867" dirty="0" err="1"/>
              <a:t>Tên_mảng</a:t>
            </a:r>
            <a:r>
              <a:rPr lang="en-US" sz="1867" dirty="0"/>
              <a:t>&gt;, </a:t>
            </a:r>
            <a:r>
              <a:rPr lang="en-US" sz="1867" dirty="0" err="1"/>
              <a:t>start_index</a:t>
            </a:r>
            <a:r>
              <a:rPr lang="en-US" sz="1867" dirty="0"/>
              <a:t>, </a:t>
            </a:r>
            <a:r>
              <a:rPr lang="en-US" sz="1867" dirty="0" err="1"/>
              <a:t>stop_index</a:t>
            </a:r>
            <a:r>
              <a:rPr lang="en-US" sz="1867" dirty="0"/>
              <a:t>, Comparator)</a:t>
            </a:r>
          </a:p>
          <a:p>
            <a:endParaRPr lang="en-US" sz="1867" dirty="0"/>
          </a:p>
        </p:txBody>
      </p:sp>
      <p:sp>
        <p:nvSpPr>
          <p:cNvPr id="5" name="Left Brace 4"/>
          <p:cNvSpPr/>
          <p:nvPr/>
        </p:nvSpPr>
        <p:spPr>
          <a:xfrm>
            <a:off x="2377442" y="1683879"/>
            <a:ext cx="60959" cy="1774080"/>
          </a:xfrm>
          <a:prstGeom prst="leftBrace">
            <a:avLst/>
          </a:pr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1867"/>
          </a:p>
        </p:txBody>
      </p:sp>
      <p:sp>
        <p:nvSpPr>
          <p:cNvPr id="6" name="TextBox 5"/>
          <p:cNvSpPr txBox="1"/>
          <p:nvPr/>
        </p:nvSpPr>
        <p:spPr>
          <a:xfrm>
            <a:off x="522782" y="3886556"/>
            <a:ext cx="5641288" cy="1241622"/>
          </a:xfrm>
          <a:prstGeom prst="rect">
            <a:avLst/>
          </a:prstGeom>
          <a:noFill/>
        </p:spPr>
        <p:txBody>
          <a:bodyPr wrap="none" rtlCol="0">
            <a:spAutoFit/>
          </a:bodyPr>
          <a:lstStyle/>
          <a:p>
            <a:r>
              <a:rPr lang="en-US" sz="1867" dirty="0">
                <a:latin typeface="Arial" panose="020B0604020202020204" pitchFamily="34" charset="0"/>
                <a:cs typeface="Arial" panose="020B0604020202020204" pitchFamily="34" charset="0"/>
              </a:rPr>
              <a:t>VD: Cho 1 </a:t>
            </a:r>
            <a:r>
              <a:rPr lang="en-US" sz="1867" dirty="0" err="1">
                <a:latin typeface="Arial" panose="020B0604020202020204" pitchFamily="34" charset="0"/>
                <a:cs typeface="Arial" panose="020B0604020202020204" pitchFamily="34" charset="0"/>
              </a:rPr>
              <a:t>mảng</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sô</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nguyên</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gồm</a:t>
            </a:r>
            <a:r>
              <a:rPr lang="en-US" sz="1867" dirty="0">
                <a:latin typeface="Arial" panose="020B0604020202020204" pitchFamily="34" charset="0"/>
                <a:cs typeface="Arial" panose="020B0604020202020204" pitchFamily="34" charset="0"/>
              </a:rPr>
              <a:t> 10 </a:t>
            </a:r>
            <a:r>
              <a:rPr lang="en-US" sz="1867" dirty="0" err="1">
                <a:latin typeface="Arial" panose="020B0604020202020204" pitchFamily="34" charset="0"/>
                <a:cs typeface="Arial" panose="020B0604020202020204" pitchFamily="34" charset="0"/>
              </a:rPr>
              <a:t>phần</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tư</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bất</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ki</a:t>
            </a:r>
            <a:r>
              <a:rPr lang="en-US" sz="1867" dirty="0">
                <a:latin typeface="Arial" panose="020B0604020202020204" pitchFamily="34" charset="0"/>
                <a:cs typeface="Arial" panose="020B0604020202020204" pitchFamily="34" charset="0"/>
              </a:rPr>
              <a:t>̀. </a:t>
            </a:r>
          </a:p>
          <a:p>
            <a:endParaRPr lang="en-US" sz="1867" dirty="0">
              <a:latin typeface="Arial" panose="020B0604020202020204" pitchFamily="34" charset="0"/>
              <a:cs typeface="Arial" panose="020B0604020202020204" pitchFamily="34" charset="0"/>
            </a:endParaRPr>
          </a:p>
          <a:p>
            <a:r>
              <a:rPr lang="en-US" sz="1867" dirty="0">
                <a:latin typeface="Arial" panose="020B0604020202020204" pitchFamily="34" charset="0"/>
                <a:cs typeface="Arial" panose="020B0604020202020204" pitchFamily="34" charset="0"/>
              </a:rPr>
              <a:t>1, </a:t>
            </a:r>
            <a:r>
              <a:rPr lang="en-US" sz="1867" dirty="0" err="1">
                <a:latin typeface="Arial" panose="020B0604020202020204" pitchFamily="34" charset="0"/>
                <a:cs typeface="Arial" panose="020B0604020202020204" pitchFamily="34" charset="0"/>
              </a:rPr>
              <a:t>Hãy</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sắp</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xếp</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mảng</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đo</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theo</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thư</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tư</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tăng</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dần</a:t>
            </a:r>
            <a:r>
              <a:rPr lang="en-US" sz="1867" dirty="0">
                <a:latin typeface="Arial" panose="020B0604020202020204" pitchFamily="34" charset="0"/>
                <a:cs typeface="Arial" panose="020B0604020202020204" pitchFamily="34" charset="0"/>
              </a:rPr>
              <a:t>.</a:t>
            </a:r>
          </a:p>
          <a:p>
            <a:endParaRPr lang="en-US" sz="1867" dirty="0">
              <a:latin typeface="Arial" panose="020B0604020202020204" pitchFamily="34" charset="0"/>
              <a:cs typeface="Arial" panose="020B0604020202020204" pitchFamily="34" charset="0"/>
            </a:endParaRPr>
          </a:p>
        </p:txBody>
      </p:sp>
      <p:sp>
        <p:nvSpPr>
          <p:cNvPr id="7" name="TextBox 6"/>
          <p:cNvSpPr txBox="1"/>
          <p:nvPr/>
        </p:nvSpPr>
        <p:spPr>
          <a:xfrm>
            <a:off x="522782" y="5530322"/>
            <a:ext cx="6144631" cy="666977"/>
          </a:xfrm>
          <a:prstGeom prst="rect">
            <a:avLst/>
          </a:prstGeom>
          <a:noFill/>
        </p:spPr>
        <p:txBody>
          <a:bodyPr wrap="none" rtlCol="0">
            <a:spAutoFit/>
          </a:bodyPr>
          <a:lstStyle/>
          <a:p>
            <a:r>
              <a:rPr lang="en-US" sz="1867" dirty="0">
                <a:latin typeface="Arial" panose="020B0604020202020204" pitchFamily="34" charset="0"/>
                <a:cs typeface="Arial" panose="020B0604020202020204" pitchFamily="34" charset="0"/>
              </a:rPr>
              <a:t>2, </a:t>
            </a:r>
            <a:r>
              <a:rPr lang="en-US" sz="1867" dirty="0" err="1">
                <a:latin typeface="Arial" panose="020B0604020202020204" pitchFamily="34" charset="0"/>
                <a:cs typeface="Arial" panose="020B0604020202020204" pitchFamily="34" charset="0"/>
              </a:rPr>
              <a:t>Hãy</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sắp</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xếp</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các</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phần</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tư</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tư</a:t>
            </a:r>
            <a:r>
              <a:rPr lang="en-US" sz="1867" dirty="0">
                <a:latin typeface="Arial" panose="020B0604020202020204" pitchFamily="34" charset="0"/>
                <a:cs typeface="Arial" panose="020B0604020202020204" pitchFamily="34" charset="0"/>
              </a:rPr>
              <a:t>̀ vị trí </a:t>
            </a:r>
            <a:r>
              <a:rPr lang="en-US" sz="1867" dirty="0" err="1">
                <a:latin typeface="Arial" panose="020B0604020202020204" pitchFamily="34" charset="0"/>
                <a:cs typeface="Arial" panose="020B0604020202020204" pitchFamily="34" charset="0"/>
              </a:rPr>
              <a:t>thư</a:t>
            </a:r>
            <a:r>
              <a:rPr lang="en-US" sz="1867" dirty="0">
                <a:latin typeface="Arial" panose="020B0604020202020204" pitchFamily="34" charset="0"/>
                <a:cs typeface="Arial" panose="020B0604020202020204" pitchFamily="34" charset="0"/>
              </a:rPr>
              <a:t>́ 2 </a:t>
            </a:r>
            <a:r>
              <a:rPr lang="en-US" sz="1867" dirty="0" err="1">
                <a:latin typeface="Arial" panose="020B0604020202020204" pitchFamily="34" charset="0"/>
                <a:cs typeface="Arial" panose="020B0604020202020204" pitchFamily="34" charset="0"/>
              </a:rPr>
              <a:t>đến</a:t>
            </a:r>
            <a:r>
              <a:rPr lang="en-US" sz="1867" dirty="0">
                <a:latin typeface="Arial" panose="020B0604020202020204" pitchFamily="34" charset="0"/>
                <a:cs typeface="Arial" panose="020B0604020202020204" pitchFamily="34" charset="0"/>
              </a:rPr>
              <a:t> vị trí </a:t>
            </a:r>
            <a:r>
              <a:rPr lang="en-US" sz="1867" dirty="0" err="1">
                <a:latin typeface="Arial" panose="020B0604020202020204" pitchFamily="34" charset="0"/>
                <a:cs typeface="Arial" panose="020B0604020202020204" pitchFamily="34" charset="0"/>
              </a:rPr>
              <a:t>thư</a:t>
            </a:r>
            <a:r>
              <a:rPr lang="en-US" sz="1867" dirty="0">
                <a:latin typeface="Arial" panose="020B0604020202020204" pitchFamily="34" charset="0"/>
                <a:cs typeface="Arial" panose="020B0604020202020204" pitchFamily="34" charset="0"/>
              </a:rPr>
              <a:t>́ 7</a:t>
            </a:r>
          </a:p>
          <a:p>
            <a:endParaRPr lang="en-US" sz="1867"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 t="-1839" r="41215"/>
          <a:stretch/>
        </p:blipFill>
        <p:spPr>
          <a:xfrm>
            <a:off x="7097841" y="4297335"/>
            <a:ext cx="4257676" cy="728536"/>
          </a:xfrm>
          <a:prstGeom prst="rect">
            <a:avLst/>
          </a:prstGeom>
          <a:ln w="12700"/>
        </p:spPr>
        <p:style>
          <a:lnRef idx="2">
            <a:schemeClr val="accent2"/>
          </a:lnRef>
          <a:fillRef idx="1">
            <a:schemeClr val="lt1"/>
          </a:fillRef>
          <a:effectRef idx="0">
            <a:schemeClr val="accent2"/>
          </a:effectRef>
          <a:fontRef idx="minor">
            <a:schemeClr val="dk1"/>
          </a:fontRef>
        </p:style>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7841" y="5868623"/>
            <a:ext cx="4359017" cy="619813"/>
          </a:xfrm>
          <a:prstGeom prst="rect">
            <a:avLst/>
          </a:prstGeom>
          <a:ln w="12700">
            <a:solidFill>
              <a:schemeClr val="accent2"/>
            </a:solidFill>
          </a:ln>
        </p:spPr>
      </p:pic>
      <p:pic>
        <p:nvPicPr>
          <p:cNvPr id="13" name="Google Shape;95;p14">
            <a:extLst>
              <a:ext uri="{FF2B5EF4-FFF2-40B4-BE49-F238E27FC236}">
                <a16:creationId xmlns:a16="http://schemas.microsoft.com/office/drawing/2014/main" id="{EA8B04EA-0BDD-4425-BE31-D05FE4EC4FE7}"/>
              </a:ext>
            </a:extLst>
          </p:cNvPr>
          <p:cNvPicPr preferRelativeResize="0"/>
          <p:nvPr/>
        </p:nvPicPr>
        <p:blipFill rotWithShape="1">
          <a:blip r:embed="rId5">
            <a:alphaModFix/>
          </a:blip>
          <a:srcRect t="22725" b="56345"/>
          <a:stretch/>
        </p:blipFill>
        <p:spPr>
          <a:xfrm>
            <a:off x="0" y="0"/>
            <a:ext cx="12192000" cy="789709"/>
          </a:xfrm>
          <a:prstGeom prst="rect">
            <a:avLst/>
          </a:prstGeom>
          <a:noFill/>
          <a:ln>
            <a:noFill/>
          </a:ln>
        </p:spPr>
      </p:pic>
      <p:sp>
        <p:nvSpPr>
          <p:cNvPr id="14" name="Google Shape;96;p14">
            <a:extLst>
              <a:ext uri="{FF2B5EF4-FFF2-40B4-BE49-F238E27FC236}">
                <a16:creationId xmlns:a16="http://schemas.microsoft.com/office/drawing/2014/main" id="{18BFFF4C-CB93-412D-ACF4-E8F9E2CC3211}"/>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a:ea typeface="Calibri"/>
                <a:cs typeface="Calibri"/>
                <a:sym typeface="Calibri"/>
              </a:rPr>
              <a:t>Lớp</a:t>
            </a:r>
            <a:r>
              <a:rPr lang="en-US" sz="3600" dirty="0">
                <a:solidFill>
                  <a:schemeClr val="lt1"/>
                </a:solidFill>
                <a:latin typeface="Calibri"/>
                <a:ea typeface="Calibri"/>
                <a:cs typeface="Calibri"/>
                <a:sym typeface="Calibri"/>
              </a:rPr>
              <a:t> Arrays </a:t>
            </a:r>
            <a:r>
              <a:rPr lang="en-US" sz="3600" dirty="0" err="1">
                <a:solidFill>
                  <a:schemeClr val="lt1"/>
                </a:solidFill>
                <a:latin typeface="Calibri"/>
                <a:ea typeface="Calibri"/>
                <a:cs typeface="Calibri"/>
                <a:sym typeface="Calibri"/>
              </a:rPr>
              <a:t>trong</a:t>
            </a:r>
            <a:r>
              <a:rPr lang="en-US" sz="3600" dirty="0">
                <a:solidFill>
                  <a:schemeClr val="lt1"/>
                </a:solidFill>
                <a:latin typeface="Calibri"/>
                <a:ea typeface="Calibri"/>
                <a:cs typeface="Calibri"/>
                <a:sym typeface="Calibri"/>
              </a:rPr>
              <a:t> Java</a:t>
            </a:r>
            <a:endParaRPr dirty="0"/>
          </a:p>
        </p:txBody>
      </p:sp>
    </p:spTree>
    <p:extLst>
      <p:ext uri="{BB962C8B-B14F-4D97-AF65-F5344CB8AC3E}">
        <p14:creationId xmlns:p14="http://schemas.microsoft.com/office/powerpoint/2010/main" val="2653942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up)">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arn(inVertical)">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2" name="TextBox 1"/>
          <p:cNvSpPr txBox="1"/>
          <p:nvPr/>
        </p:nvSpPr>
        <p:spPr>
          <a:xfrm>
            <a:off x="478966" y="1009128"/>
            <a:ext cx="4366901" cy="379656"/>
          </a:xfrm>
          <a:prstGeom prst="rect">
            <a:avLst/>
          </a:prstGeom>
          <a:ln>
            <a:solidFill>
              <a:schemeClr val="bg2"/>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867" b="1" dirty="0" err="1"/>
              <a:t>Phương</a:t>
            </a:r>
            <a:r>
              <a:rPr lang="en-US" sz="1867" b="1" dirty="0"/>
              <a:t> </a:t>
            </a:r>
            <a:r>
              <a:rPr lang="en-US" sz="1867" b="1" dirty="0" err="1"/>
              <a:t>thức</a:t>
            </a:r>
            <a:r>
              <a:rPr lang="en-US" sz="1867" b="1" dirty="0"/>
              <a:t> </a:t>
            </a:r>
            <a:r>
              <a:rPr lang="en-US" sz="1867" b="1" dirty="0" err="1"/>
              <a:t>toString</a:t>
            </a:r>
            <a:r>
              <a:rPr lang="en-US" sz="1867" b="1" dirty="0"/>
              <a:t>() </a:t>
            </a:r>
            <a:r>
              <a:rPr lang="en-US" sz="1867" b="1" dirty="0" err="1"/>
              <a:t>trong</a:t>
            </a:r>
            <a:r>
              <a:rPr lang="en-US" sz="1867" b="1" dirty="0"/>
              <a:t> Arrays</a:t>
            </a:r>
          </a:p>
        </p:txBody>
      </p:sp>
      <p:sp>
        <p:nvSpPr>
          <p:cNvPr id="3" name="TextBox 2"/>
          <p:cNvSpPr txBox="1"/>
          <p:nvPr/>
        </p:nvSpPr>
        <p:spPr>
          <a:xfrm>
            <a:off x="972792" y="1729389"/>
            <a:ext cx="1220206" cy="379656"/>
          </a:xfrm>
          <a:prstGeom prst="rect">
            <a:avLst/>
          </a:prstGeom>
          <a:noFill/>
        </p:spPr>
        <p:txBody>
          <a:bodyPr wrap="none" rtlCol="0">
            <a:spAutoFit/>
          </a:bodyPr>
          <a:lstStyle/>
          <a:p>
            <a:r>
              <a:rPr lang="en-US" sz="1867" dirty="0"/>
              <a:t>Cú </a:t>
            </a:r>
            <a:r>
              <a:rPr lang="en-US" sz="1867" dirty="0" err="1"/>
              <a:t>pháp</a:t>
            </a:r>
            <a:r>
              <a:rPr lang="en-US" sz="1867" dirty="0"/>
              <a:t>: </a:t>
            </a:r>
          </a:p>
        </p:txBody>
      </p:sp>
      <p:sp>
        <p:nvSpPr>
          <p:cNvPr id="4" name="TextBox 3"/>
          <p:cNvSpPr txBox="1"/>
          <p:nvPr/>
        </p:nvSpPr>
        <p:spPr>
          <a:xfrm>
            <a:off x="2703153" y="1729388"/>
            <a:ext cx="3350597" cy="379656"/>
          </a:xfrm>
          <a:prstGeom prst="rect">
            <a:avLst/>
          </a:prstGeom>
          <a:noFill/>
        </p:spPr>
        <p:txBody>
          <a:bodyPr wrap="none" rtlCol="0">
            <a:spAutoFit/>
          </a:bodyPr>
          <a:lstStyle/>
          <a:p>
            <a:pPr fontAlgn="base"/>
            <a:r>
              <a:rPr lang="en-US" sz="1867" dirty="0" err="1"/>
              <a:t>Arrays.toString</a:t>
            </a:r>
            <a:r>
              <a:rPr lang="en-US" sz="1867" dirty="0"/>
              <a:t>(&lt;</a:t>
            </a:r>
            <a:r>
              <a:rPr lang="en-US" sz="1867" dirty="0" err="1"/>
              <a:t>Tên_mảng</a:t>
            </a:r>
            <a:r>
              <a:rPr lang="en-US" sz="1867" dirty="0"/>
              <a:t>&gt;)</a:t>
            </a:r>
          </a:p>
        </p:txBody>
      </p:sp>
      <p:sp>
        <p:nvSpPr>
          <p:cNvPr id="6" name="TextBox 5"/>
          <p:cNvSpPr txBox="1"/>
          <p:nvPr/>
        </p:nvSpPr>
        <p:spPr>
          <a:xfrm>
            <a:off x="569674" y="2588191"/>
            <a:ext cx="9433993" cy="1241622"/>
          </a:xfrm>
          <a:prstGeom prst="rect">
            <a:avLst/>
          </a:prstGeom>
          <a:noFill/>
        </p:spPr>
        <p:txBody>
          <a:bodyPr wrap="none" rtlCol="0">
            <a:spAutoFit/>
          </a:bodyPr>
          <a:lstStyle/>
          <a:p>
            <a:r>
              <a:rPr lang="en-US" sz="1867" dirty="0">
                <a:latin typeface="Arial" panose="020B0604020202020204" pitchFamily="34" charset="0"/>
                <a:cs typeface="Arial" panose="020B0604020202020204" pitchFamily="34" charset="0"/>
              </a:rPr>
              <a:t>VD: Cho 4 </a:t>
            </a:r>
            <a:r>
              <a:rPr lang="en-US" sz="1867" dirty="0" err="1">
                <a:latin typeface="Arial" panose="020B0604020202020204" pitchFamily="34" charset="0"/>
                <a:cs typeface="Arial" panose="020B0604020202020204" pitchFamily="34" charset="0"/>
              </a:rPr>
              <a:t>mảng</a:t>
            </a:r>
            <a:r>
              <a:rPr lang="en-US" sz="1867" dirty="0">
                <a:latin typeface="Arial" panose="020B0604020202020204" pitchFamily="34" charset="0"/>
                <a:cs typeface="Arial" panose="020B0604020202020204" pitchFamily="34" charset="0"/>
              </a:rPr>
              <a:t> : </a:t>
            </a:r>
            <a:r>
              <a:rPr lang="en-US" sz="1867" dirty="0" err="1">
                <a:latin typeface="Arial" panose="020B0604020202020204" pitchFamily="34" charset="0"/>
                <a:cs typeface="Arial" panose="020B0604020202020204" pitchFamily="34" charset="0"/>
              </a:rPr>
              <a:t>sô</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nguyên</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sô</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thực</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chuỗi</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va</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ki</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tư</a:t>
            </a:r>
            <a:r>
              <a:rPr lang="en-US" sz="1867" dirty="0">
                <a:latin typeface="Arial" panose="020B0604020202020204" pitchFamily="34" charset="0"/>
                <a:cs typeface="Arial" panose="020B0604020202020204" pitchFamily="34" charset="0"/>
              </a:rPr>
              <a:t>̣ . </a:t>
            </a:r>
            <a:r>
              <a:rPr lang="en-US" sz="1867" dirty="0" err="1">
                <a:latin typeface="Arial" panose="020B0604020202020204" pitchFamily="34" charset="0"/>
                <a:cs typeface="Arial" panose="020B0604020202020204" pitchFamily="34" charset="0"/>
              </a:rPr>
              <a:t>Mỗi</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mảng</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gồm</a:t>
            </a:r>
            <a:r>
              <a:rPr lang="en-US" sz="1867" dirty="0">
                <a:latin typeface="Arial" panose="020B0604020202020204" pitchFamily="34" charset="0"/>
                <a:cs typeface="Arial" panose="020B0604020202020204" pitchFamily="34" charset="0"/>
              </a:rPr>
              <a:t> 5 </a:t>
            </a:r>
            <a:r>
              <a:rPr lang="en-US" sz="1867" dirty="0" err="1">
                <a:latin typeface="Arial" panose="020B0604020202020204" pitchFamily="34" charset="0"/>
                <a:cs typeface="Arial" panose="020B0604020202020204" pitchFamily="34" charset="0"/>
              </a:rPr>
              <a:t>phần</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tư</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bất</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ki</a:t>
            </a:r>
            <a:r>
              <a:rPr lang="en-US" sz="1867" dirty="0">
                <a:latin typeface="Arial" panose="020B0604020202020204" pitchFamily="34" charset="0"/>
                <a:cs typeface="Arial" panose="020B0604020202020204" pitchFamily="34" charset="0"/>
              </a:rPr>
              <a:t>̀. </a:t>
            </a:r>
          </a:p>
          <a:p>
            <a:endParaRPr lang="en-US" sz="1867" dirty="0">
              <a:latin typeface="Arial" panose="020B0604020202020204" pitchFamily="34" charset="0"/>
              <a:cs typeface="Arial" panose="020B0604020202020204" pitchFamily="34" charset="0"/>
            </a:endParaRPr>
          </a:p>
          <a:p>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Hãy</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sư</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dụng</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phương</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thức</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toString</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đê</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chuyển</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các</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mảng</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trên</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thành</a:t>
            </a:r>
            <a:r>
              <a:rPr lang="en-US" sz="1867" dirty="0">
                <a:latin typeface="Arial" panose="020B0604020202020204" pitchFamily="34" charset="0"/>
                <a:cs typeface="Arial" panose="020B0604020202020204" pitchFamily="34" charset="0"/>
              </a:rPr>
              <a:t> 1 </a:t>
            </a:r>
            <a:r>
              <a:rPr lang="en-US" sz="1867" dirty="0" err="1">
                <a:latin typeface="Arial" panose="020B0604020202020204" pitchFamily="34" charset="0"/>
                <a:cs typeface="Arial" panose="020B0604020202020204" pitchFamily="34" charset="0"/>
              </a:rPr>
              <a:t>chuỗi</a:t>
            </a:r>
            <a:endParaRPr lang="en-US" sz="1867" dirty="0">
              <a:latin typeface="Arial" panose="020B0604020202020204" pitchFamily="34" charset="0"/>
              <a:cs typeface="Arial" panose="020B0604020202020204" pitchFamily="34" charset="0"/>
            </a:endParaRPr>
          </a:p>
          <a:p>
            <a:endParaRPr lang="en-US" sz="1867"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674" y="4239313"/>
            <a:ext cx="6939881" cy="1930567"/>
          </a:xfrm>
          <a:prstGeom prst="rect">
            <a:avLst/>
          </a:prstGeom>
          <a:ln>
            <a:solidFill>
              <a:schemeClr val="bg2"/>
            </a:solidFill>
          </a:ln>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220" y="5204596"/>
            <a:ext cx="4491109" cy="955123"/>
          </a:xfrm>
          <a:prstGeom prst="rect">
            <a:avLst/>
          </a:prstGeom>
          <a:ln>
            <a:solidFill>
              <a:schemeClr val="bg2"/>
            </a:solidFill>
          </a:ln>
        </p:spPr>
      </p:pic>
      <p:sp>
        <p:nvSpPr>
          <p:cNvPr id="5" name="TextBox 4"/>
          <p:cNvSpPr txBox="1"/>
          <p:nvPr/>
        </p:nvSpPr>
        <p:spPr>
          <a:xfrm>
            <a:off x="7615220" y="4670473"/>
            <a:ext cx="1140056" cy="379656"/>
          </a:xfrm>
          <a:prstGeom prst="rect">
            <a:avLst/>
          </a:prstGeom>
          <a:noFill/>
        </p:spPr>
        <p:txBody>
          <a:bodyPr wrap="none" rtlCol="0">
            <a:spAutoFit/>
          </a:bodyPr>
          <a:lstStyle/>
          <a:p>
            <a:r>
              <a:rPr lang="en-US" sz="1867" dirty="0" err="1"/>
              <a:t>Kết</a:t>
            </a:r>
            <a:r>
              <a:rPr lang="en-US" sz="1867" dirty="0"/>
              <a:t> quả: </a:t>
            </a:r>
          </a:p>
        </p:txBody>
      </p:sp>
      <p:pic>
        <p:nvPicPr>
          <p:cNvPr id="12" name="Google Shape;95;p14">
            <a:extLst>
              <a:ext uri="{FF2B5EF4-FFF2-40B4-BE49-F238E27FC236}">
                <a16:creationId xmlns:a16="http://schemas.microsoft.com/office/drawing/2014/main" id="{41564282-7273-47DF-AD85-75541562E51A}"/>
              </a:ext>
            </a:extLst>
          </p:cNvPr>
          <p:cNvPicPr preferRelativeResize="0"/>
          <p:nvPr/>
        </p:nvPicPr>
        <p:blipFill rotWithShape="1">
          <a:blip r:embed="rId5">
            <a:alphaModFix/>
          </a:blip>
          <a:srcRect t="22725" b="56345"/>
          <a:stretch/>
        </p:blipFill>
        <p:spPr>
          <a:xfrm>
            <a:off x="0" y="0"/>
            <a:ext cx="12192000" cy="789709"/>
          </a:xfrm>
          <a:prstGeom prst="rect">
            <a:avLst/>
          </a:prstGeom>
          <a:noFill/>
          <a:ln>
            <a:noFill/>
          </a:ln>
        </p:spPr>
      </p:pic>
      <p:sp>
        <p:nvSpPr>
          <p:cNvPr id="13" name="Google Shape;96;p14">
            <a:extLst>
              <a:ext uri="{FF2B5EF4-FFF2-40B4-BE49-F238E27FC236}">
                <a16:creationId xmlns:a16="http://schemas.microsoft.com/office/drawing/2014/main" id="{FB214B2F-912B-484A-9765-1311C0DDAE7B}"/>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a:ea typeface="Calibri"/>
                <a:cs typeface="Calibri"/>
                <a:sym typeface="Calibri"/>
              </a:rPr>
              <a:t>Lớp</a:t>
            </a:r>
            <a:r>
              <a:rPr lang="en-US" sz="3600" dirty="0">
                <a:solidFill>
                  <a:schemeClr val="lt1"/>
                </a:solidFill>
                <a:latin typeface="Calibri"/>
                <a:ea typeface="Calibri"/>
                <a:cs typeface="Calibri"/>
                <a:sym typeface="Calibri"/>
              </a:rPr>
              <a:t> Arrays </a:t>
            </a:r>
            <a:r>
              <a:rPr lang="en-US" sz="3600" dirty="0" err="1">
                <a:solidFill>
                  <a:schemeClr val="lt1"/>
                </a:solidFill>
                <a:latin typeface="Calibri"/>
                <a:ea typeface="Calibri"/>
                <a:cs typeface="Calibri"/>
                <a:sym typeface="Calibri"/>
              </a:rPr>
              <a:t>trong</a:t>
            </a:r>
            <a:r>
              <a:rPr lang="en-US" sz="3600" dirty="0">
                <a:solidFill>
                  <a:schemeClr val="lt1"/>
                </a:solidFill>
                <a:latin typeface="Calibri"/>
                <a:ea typeface="Calibri"/>
                <a:cs typeface="Calibri"/>
                <a:sym typeface="Calibri"/>
              </a:rPr>
              <a:t> Java</a:t>
            </a:r>
            <a:endParaRPr dirty="0"/>
          </a:p>
        </p:txBody>
      </p:sp>
    </p:spTree>
    <p:extLst>
      <p:ext uri="{BB962C8B-B14F-4D97-AF65-F5344CB8AC3E}">
        <p14:creationId xmlns:p14="http://schemas.microsoft.com/office/powerpoint/2010/main" val="3583540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inVertical)">
                                      <p:cBhvr>
                                        <p:cTn id="33" dur="500"/>
                                        <p:tgtEl>
                                          <p:spTgt spid="5"/>
                                        </p:tgtEl>
                                      </p:cBhvr>
                                    </p:animEffect>
                                  </p:childTnLst>
                                </p:cTn>
                              </p:par>
                              <p:par>
                                <p:cTn id="34" presetID="16" presetClass="entr" presetSubtype="21"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arn(inVertical)">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2" name="TextBox 1"/>
          <p:cNvSpPr txBox="1"/>
          <p:nvPr/>
        </p:nvSpPr>
        <p:spPr>
          <a:xfrm>
            <a:off x="478965" y="999889"/>
            <a:ext cx="3727302" cy="379656"/>
          </a:xfrm>
          <a:prstGeom prst="rect">
            <a:avLst/>
          </a:prstGeom>
          <a:ln>
            <a:solidFill>
              <a:schemeClr val="accent3">
                <a:lumMod val="75000"/>
              </a:schemeClr>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867" b="1" dirty="0" err="1"/>
              <a:t>Phương</a:t>
            </a:r>
            <a:r>
              <a:rPr lang="en-US" sz="1867" b="1" dirty="0"/>
              <a:t> </a:t>
            </a:r>
            <a:r>
              <a:rPr lang="en-US" sz="1867" b="1" dirty="0" err="1"/>
              <a:t>thức</a:t>
            </a:r>
            <a:r>
              <a:rPr lang="en-US" sz="1867" b="1" dirty="0"/>
              <a:t> fill() </a:t>
            </a:r>
            <a:r>
              <a:rPr lang="en-US" sz="1867" b="1" dirty="0" err="1"/>
              <a:t>trong</a:t>
            </a:r>
            <a:r>
              <a:rPr lang="en-US" sz="1867" b="1" dirty="0"/>
              <a:t> Arrays</a:t>
            </a:r>
          </a:p>
        </p:txBody>
      </p:sp>
      <p:sp>
        <p:nvSpPr>
          <p:cNvPr id="3" name="TextBox 2"/>
          <p:cNvSpPr txBox="1"/>
          <p:nvPr/>
        </p:nvSpPr>
        <p:spPr>
          <a:xfrm>
            <a:off x="972792" y="1729389"/>
            <a:ext cx="1220206" cy="379656"/>
          </a:xfrm>
          <a:prstGeom prst="rect">
            <a:avLst/>
          </a:prstGeom>
          <a:noFill/>
        </p:spPr>
        <p:txBody>
          <a:bodyPr wrap="none" rtlCol="0">
            <a:spAutoFit/>
          </a:bodyPr>
          <a:lstStyle/>
          <a:p>
            <a:r>
              <a:rPr lang="en-US" sz="1867" dirty="0"/>
              <a:t>Cú </a:t>
            </a:r>
            <a:r>
              <a:rPr lang="en-US" sz="1867" dirty="0" err="1"/>
              <a:t>pháp</a:t>
            </a:r>
            <a:r>
              <a:rPr lang="en-US" sz="1867" dirty="0"/>
              <a:t>: </a:t>
            </a:r>
          </a:p>
        </p:txBody>
      </p:sp>
      <p:sp>
        <p:nvSpPr>
          <p:cNvPr id="4" name="TextBox 3"/>
          <p:cNvSpPr txBox="1"/>
          <p:nvPr/>
        </p:nvSpPr>
        <p:spPr>
          <a:xfrm>
            <a:off x="2825072" y="1570755"/>
            <a:ext cx="6123792" cy="666977"/>
          </a:xfrm>
          <a:prstGeom prst="rect">
            <a:avLst/>
          </a:prstGeom>
          <a:noFill/>
        </p:spPr>
        <p:txBody>
          <a:bodyPr wrap="none" rtlCol="0">
            <a:spAutoFit/>
          </a:bodyPr>
          <a:lstStyle/>
          <a:p>
            <a:pPr fontAlgn="base"/>
            <a:r>
              <a:rPr lang="en-US" sz="1867" dirty="0" err="1"/>
              <a:t>Arrays.fill</a:t>
            </a:r>
            <a:r>
              <a:rPr lang="en-US" sz="1867" dirty="0"/>
              <a:t>(&lt;</a:t>
            </a:r>
            <a:r>
              <a:rPr lang="en-US" sz="1867" dirty="0" err="1"/>
              <a:t>Tên_mảng</a:t>
            </a:r>
            <a:r>
              <a:rPr lang="en-US" sz="1867" dirty="0"/>
              <a:t>&gt;, </a:t>
            </a:r>
            <a:r>
              <a:rPr lang="en-US" sz="1867" dirty="0" err="1"/>
              <a:t>giá_trị</a:t>
            </a:r>
            <a:r>
              <a:rPr lang="en-US" sz="1867" dirty="0"/>
              <a:t>)</a:t>
            </a:r>
          </a:p>
          <a:p>
            <a:pPr fontAlgn="base"/>
            <a:r>
              <a:rPr lang="en-US" sz="1867" dirty="0" err="1"/>
              <a:t>Arrays.fill</a:t>
            </a:r>
            <a:r>
              <a:rPr lang="en-US" sz="1867" dirty="0"/>
              <a:t>(&lt;</a:t>
            </a:r>
            <a:r>
              <a:rPr lang="en-US" sz="1867" dirty="0" err="1"/>
              <a:t>Tên_mảng</a:t>
            </a:r>
            <a:r>
              <a:rPr lang="en-US" sz="1867" dirty="0"/>
              <a:t>&gt;, </a:t>
            </a:r>
            <a:r>
              <a:rPr lang="en-US" sz="1867" dirty="0" err="1"/>
              <a:t>start_index</a:t>
            </a:r>
            <a:r>
              <a:rPr lang="en-US" sz="1867" dirty="0"/>
              <a:t>, </a:t>
            </a:r>
            <a:r>
              <a:rPr lang="en-US" sz="1867" dirty="0" err="1"/>
              <a:t>stop_index</a:t>
            </a:r>
            <a:r>
              <a:rPr lang="en-US" sz="1867" dirty="0"/>
              <a:t>, </a:t>
            </a:r>
            <a:r>
              <a:rPr lang="en-US" sz="1867" dirty="0" err="1"/>
              <a:t>giá_trị</a:t>
            </a:r>
            <a:r>
              <a:rPr lang="en-US" sz="1867" dirty="0"/>
              <a:t>)</a:t>
            </a:r>
          </a:p>
        </p:txBody>
      </p:sp>
      <p:sp>
        <p:nvSpPr>
          <p:cNvPr id="6" name="TextBox 5"/>
          <p:cNvSpPr txBox="1"/>
          <p:nvPr/>
        </p:nvSpPr>
        <p:spPr>
          <a:xfrm>
            <a:off x="569674" y="2588192"/>
            <a:ext cx="5437707" cy="1528945"/>
          </a:xfrm>
          <a:prstGeom prst="rect">
            <a:avLst/>
          </a:prstGeom>
          <a:noFill/>
        </p:spPr>
        <p:txBody>
          <a:bodyPr wrap="none" rtlCol="0">
            <a:spAutoFit/>
          </a:bodyPr>
          <a:lstStyle/>
          <a:p>
            <a:r>
              <a:rPr lang="en-US" sz="1867" dirty="0">
                <a:latin typeface="Arial" panose="020B0604020202020204" pitchFamily="34" charset="0"/>
                <a:cs typeface="Arial" panose="020B0604020202020204" pitchFamily="34" charset="0"/>
              </a:rPr>
              <a:t>VD: </a:t>
            </a:r>
            <a:r>
              <a:rPr lang="en-US" sz="1867" dirty="0" err="1">
                <a:latin typeface="Arial" panose="020B0604020202020204" pitchFamily="34" charset="0"/>
                <a:cs typeface="Arial" panose="020B0604020202020204" pitchFamily="34" charset="0"/>
              </a:rPr>
              <a:t>Cấp</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phát</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bô</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nhơ</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cho</a:t>
            </a:r>
            <a:r>
              <a:rPr lang="en-US" sz="1867" dirty="0">
                <a:latin typeface="Arial" panose="020B0604020202020204" pitchFamily="34" charset="0"/>
                <a:cs typeface="Arial" panose="020B0604020202020204" pitchFamily="34" charset="0"/>
              </a:rPr>
              <a:t> 1 </a:t>
            </a:r>
            <a:r>
              <a:rPr lang="en-US" sz="1867" dirty="0" err="1">
                <a:latin typeface="Arial" panose="020B0604020202020204" pitchFamily="34" charset="0"/>
                <a:cs typeface="Arial" panose="020B0604020202020204" pitchFamily="34" charset="0"/>
              </a:rPr>
              <a:t>mảng</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với</a:t>
            </a:r>
            <a:r>
              <a:rPr lang="en-US" sz="1867" dirty="0">
                <a:latin typeface="Arial" panose="020B0604020202020204" pitchFamily="34" charset="0"/>
                <a:cs typeface="Arial" panose="020B0604020202020204" pitchFamily="34" charset="0"/>
              </a:rPr>
              <a:t> 10 </a:t>
            </a:r>
            <a:r>
              <a:rPr lang="en-US" sz="1867" dirty="0" err="1">
                <a:latin typeface="Arial" panose="020B0604020202020204" pitchFamily="34" charset="0"/>
                <a:cs typeface="Arial" panose="020B0604020202020204" pitchFamily="34" charset="0"/>
              </a:rPr>
              <a:t>phần</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tư</a:t>
            </a:r>
            <a:r>
              <a:rPr lang="en-US" sz="1867" dirty="0">
                <a:latin typeface="Arial" panose="020B0604020202020204" pitchFamily="34" charset="0"/>
                <a:cs typeface="Arial" panose="020B0604020202020204" pitchFamily="34" charset="0"/>
              </a:rPr>
              <a:t>̉.</a:t>
            </a:r>
          </a:p>
          <a:p>
            <a:endParaRPr lang="en-US" sz="1867" dirty="0">
              <a:latin typeface="Arial" panose="020B0604020202020204" pitchFamily="34" charset="0"/>
              <a:cs typeface="Arial" panose="020B0604020202020204" pitchFamily="34" charset="0"/>
            </a:endParaRPr>
          </a:p>
          <a:p>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Hãy</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sư</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dụng</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phương</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thức</a:t>
            </a:r>
            <a:r>
              <a:rPr lang="en-US" sz="1867" dirty="0">
                <a:latin typeface="Arial" panose="020B0604020202020204" pitchFamily="34" charset="0"/>
                <a:cs typeface="Arial" panose="020B0604020202020204" pitchFamily="34" charset="0"/>
              </a:rPr>
              <a:t> fill </a:t>
            </a:r>
            <a:r>
              <a:rPr lang="en-US" sz="1867" dirty="0" err="1">
                <a:latin typeface="Arial" panose="020B0604020202020204" pitchFamily="34" charset="0"/>
                <a:cs typeface="Arial" panose="020B0604020202020204" pitchFamily="34" charset="0"/>
              </a:rPr>
              <a:t>đê</a:t>
            </a:r>
            <a:r>
              <a:rPr lang="en-US" sz="1867" dirty="0">
                <a:latin typeface="Arial" panose="020B0604020202020204" pitchFamily="34" charset="0"/>
                <a:cs typeface="Arial" panose="020B0604020202020204" pitchFamily="34" charset="0"/>
              </a:rPr>
              <a:t>̉:</a:t>
            </a:r>
          </a:p>
          <a:p>
            <a:endParaRPr lang="en-US" sz="1867" dirty="0">
              <a:latin typeface="Arial" panose="020B0604020202020204" pitchFamily="34" charset="0"/>
              <a:cs typeface="Arial" panose="020B0604020202020204" pitchFamily="34" charset="0"/>
            </a:endParaRPr>
          </a:p>
          <a:p>
            <a:r>
              <a:rPr lang="en-US" sz="1867" dirty="0">
                <a:latin typeface="Arial" panose="020B0604020202020204" pitchFamily="34" charset="0"/>
                <a:cs typeface="Arial" panose="020B0604020202020204" pitchFamily="34" charset="0"/>
              </a:rPr>
              <a:t>1, </a:t>
            </a:r>
            <a:r>
              <a:rPr lang="en-US" sz="1867" dirty="0" err="1">
                <a:latin typeface="Arial" panose="020B0604020202020204" pitchFamily="34" charset="0"/>
                <a:cs typeface="Arial" panose="020B0604020202020204" pitchFamily="34" charset="0"/>
              </a:rPr>
              <a:t>Lấp</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đầy</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toàn</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bô</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mảng</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với</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gia</a:t>
            </a:r>
            <a:r>
              <a:rPr lang="en-US" sz="1867" dirty="0">
                <a:latin typeface="Arial" panose="020B0604020202020204" pitchFamily="34" charset="0"/>
                <a:cs typeface="Arial" panose="020B0604020202020204" pitchFamily="34" charset="0"/>
              </a:rPr>
              <a:t>́ trị 1</a:t>
            </a:r>
          </a:p>
        </p:txBody>
      </p:sp>
      <p:sp>
        <p:nvSpPr>
          <p:cNvPr id="5" name="Left Brace 4"/>
          <p:cNvSpPr/>
          <p:nvPr/>
        </p:nvSpPr>
        <p:spPr>
          <a:xfrm>
            <a:off x="2607213" y="1729386"/>
            <a:ext cx="84407" cy="489985"/>
          </a:xfrm>
          <a:prstGeom prst="leftBrac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2439" y="3669002"/>
            <a:ext cx="4968671" cy="985605"/>
          </a:xfrm>
          <a:prstGeom prst="rect">
            <a:avLst/>
          </a:prstGeom>
          <a:ln>
            <a:solidFill>
              <a:schemeClr val="accent3">
                <a:lumMod val="75000"/>
              </a:schemeClr>
            </a:solidFill>
          </a:ln>
        </p:spPr>
      </p:pic>
      <p:sp>
        <p:nvSpPr>
          <p:cNvPr id="8" name="TextBox 7"/>
          <p:cNvSpPr txBox="1"/>
          <p:nvPr/>
        </p:nvSpPr>
        <p:spPr>
          <a:xfrm>
            <a:off x="569673" y="4842080"/>
            <a:ext cx="6098144" cy="379656"/>
          </a:xfrm>
          <a:prstGeom prst="rect">
            <a:avLst/>
          </a:prstGeom>
          <a:noFill/>
        </p:spPr>
        <p:txBody>
          <a:bodyPr wrap="none" rtlCol="0">
            <a:spAutoFit/>
          </a:bodyPr>
          <a:lstStyle/>
          <a:p>
            <a:r>
              <a:rPr lang="en-US" sz="1867" dirty="0">
                <a:latin typeface="Arial" panose="020B0604020202020204" pitchFamily="34" charset="0"/>
                <a:cs typeface="Arial" panose="020B0604020202020204" pitchFamily="34" charset="0"/>
              </a:rPr>
              <a:t>2, </a:t>
            </a:r>
            <a:r>
              <a:rPr lang="en-US" sz="1867" dirty="0" err="1">
                <a:latin typeface="Arial" panose="020B0604020202020204" pitchFamily="34" charset="0"/>
                <a:cs typeface="Arial" panose="020B0604020202020204" pitchFamily="34" charset="0"/>
              </a:rPr>
              <a:t>Lấp</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đầy</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tư</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phần</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tư</a:t>
            </a:r>
            <a:r>
              <a:rPr lang="en-US" sz="1867" dirty="0">
                <a:latin typeface="Arial" panose="020B0604020202020204" pitchFamily="34" charset="0"/>
                <a:cs typeface="Arial" panose="020B0604020202020204" pitchFamily="34" charset="0"/>
              </a:rPr>
              <a:t>̉ ở vị trí </a:t>
            </a:r>
            <a:r>
              <a:rPr lang="en-US" sz="1867" dirty="0" err="1">
                <a:latin typeface="Arial" panose="020B0604020202020204" pitchFamily="34" charset="0"/>
                <a:cs typeface="Arial" panose="020B0604020202020204" pitchFamily="34" charset="0"/>
              </a:rPr>
              <a:t>sô</a:t>
            </a:r>
            <a:r>
              <a:rPr lang="en-US" sz="1867" dirty="0">
                <a:latin typeface="Arial" panose="020B0604020202020204" pitchFamily="34" charset="0"/>
                <a:cs typeface="Arial" panose="020B0604020202020204" pitchFamily="34" charset="0"/>
              </a:rPr>
              <a:t>́ 2 </a:t>
            </a:r>
            <a:r>
              <a:rPr lang="en-US" sz="1867" dirty="0" err="1">
                <a:latin typeface="Arial" panose="020B0604020202020204" pitchFamily="34" charset="0"/>
                <a:cs typeface="Arial" panose="020B0604020202020204" pitchFamily="34" charset="0"/>
              </a:rPr>
              <a:t>đến</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sô</a:t>
            </a:r>
            <a:r>
              <a:rPr lang="en-US" sz="1867" dirty="0">
                <a:latin typeface="Arial" panose="020B0604020202020204" pitchFamily="34" charset="0"/>
                <a:cs typeface="Arial" panose="020B0604020202020204" pitchFamily="34" charset="0"/>
              </a:rPr>
              <a:t>́ 8 </a:t>
            </a:r>
            <a:r>
              <a:rPr lang="en-US" sz="1867" dirty="0" err="1">
                <a:latin typeface="Arial" panose="020B0604020202020204" pitchFamily="34" charset="0"/>
                <a:cs typeface="Arial" panose="020B0604020202020204" pitchFamily="34" charset="0"/>
              </a:rPr>
              <a:t>với</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gia</a:t>
            </a:r>
            <a:r>
              <a:rPr lang="en-US" sz="1867" dirty="0">
                <a:latin typeface="Arial" panose="020B0604020202020204" pitchFamily="34" charset="0"/>
                <a:cs typeface="Arial" panose="020B0604020202020204" pitchFamily="34" charset="0"/>
              </a:rPr>
              <a:t>́ trị 10</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827" y="5439923"/>
            <a:ext cx="5476715" cy="1107536"/>
          </a:xfrm>
          <a:prstGeom prst="rect">
            <a:avLst/>
          </a:prstGeom>
          <a:ln>
            <a:solidFill>
              <a:schemeClr val="accent3">
                <a:lumMod val="75000"/>
              </a:schemeClr>
            </a:solidFill>
          </a:ln>
        </p:spPr>
      </p:pic>
      <p:pic>
        <p:nvPicPr>
          <p:cNvPr id="13" name="Google Shape;95;p14">
            <a:extLst>
              <a:ext uri="{FF2B5EF4-FFF2-40B4-BE49-F238E27FC236}">
                <a16:creationId xmlns:a16="http://schemas.microsoft.com/office/drawing/2014/main" id="{82527702-A2A2-4EBE-BAC9-8CF615C8DD43}"/>
              </a:ext>
            </a:extLst>
          </p:cNvPr>
          <p:cNvPicPr preferRelativeResize="0"/>
          <p:nvPr/>
        </p:nvPicPr>
        <p:blipFill rotWithShape="1">
          <a:blip r:embed="rId5">
            <a:alphaModFix/>
          </a:blip>
          <a:srcRect t="22725" b="56345"/>
          <a:stretch/>
        </p:blipFill>
        <p:spPr>
          <a:xfrm>
            <a:off x="0" y="0"/>
            <a:ext cx="12192000" cy="789709"/>
          </a:xfrm>
          <a:prstGeom prst="rect">
            <a:avLst/>
          </a:prstGeom>
          <a:noFill/>
          <a:ln>
            <a:noFill/>
          </a:ln>
        </p:spPr>
      </p:pic>
      <p:sp>
        <p:nvSpPr>
          <p:cNvPr id="14" name="Google Shape;96;p14">
            <a:extLst>
              <a:ext uri="{FF2B5EF4-FFF2-40B4-BE49-F238E27FC236}">
                <a16:creationId xmlns:a16="http://schemas.microsoft.com/office/drawing/2014/main" id="{FD229417-AE2C-440F-BAA9-EDA2D52847D8}"/>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a:ea typeface="Calibri"/>
                <a:cs typeface="Calibri"/>
                <a:sym typeface="Calibri"/>
              </a:rPr>
              <a:t>Lớp</a:t>
            </a:r>
            <a:r>
              <a:rPr lang="en-US" sz="3600" dirty="0">
                <a:solidFill>
                  <a:schemeClr val="lt1"/>
                </a:solidFill>
                <a:latin typeface="Calibri"/>
                <a:ea typeface="Calibri"/>
                <a:cs typeface="Calibri"/>
                <a:sym typeface="Calibri"/>
              </a:rPr>
              <a:t> Arrays </a:t>
            </a:r>
            <a:r>
              <a:rPr lang="en-US" sz="3600" dirty="0" err="1">
                <a:solidFill>
                  <a:schemeClr val="lt1"/>
                </a:solidFill>
                <a:latin typeface="Calibri"/>
                <a:ea typeface="Calibri"/>
                <a:cs typeface="Calibri"/>
                <a:sym typeface="Calibri"/>
              </a:rPr>
              <a:t>trong</a:t>
            </a:r>
            <a:r>
              <a:rPr lang="en-US" sz="3600" dirty="0">
                <a:solidFill>
                  <a:schemeClr val="lt1"/>
                </a:solidFill>
                <a:latin typeface="Calibri"/>
                <a:ea typeface="Calibri"/>
                <a:cs typeface="Calibri"/>
                <a:sym typeface="Calibri"/>
              </a:rPr>
              <a:t> Java</a:t>
            </a:r>
            <a:endParaRPr dirty="0"/>
          </a:p>
        </p:txBody>
      </p:sp>
    </p:spTree>
    <p:extLst>
      <p:ext uri="{BB962C8B-B14F-4D97-AF65-F5344CB8AC3E}">
        <p14:creationId xmlns:p14="http://schemas.microsoft.com/office/powerpoint/2010/main" val="726933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p:bldP spid="5" grpId="0" animBg="1"/>
      <p:bldP spid="8"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QA-LightBlue-Reverse">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1347</Words>
  <Application>Microsoft Office PowerPoint</Application>
  <PresentationFormat>Widescreen</PresentationFormat>
  <Paragraphs>148</Paragraphs>
  <Slides>15</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Alegreya</vt:lpstr>
      <vt:lpstr>Arial</vt:lpstr>
      <vt:lpstr>Calibri</vt:lpstr>
      <vt:lpstr>Myriad Pro</vt:lpstr>
      <vt:lpstr>Noto Sans Symbols</vt:lpstr>
      <vt:lpstr>Quattrocento Sans</vt:lpstr>
      <vt:lpstr>Office Theme</vt:lpstr>
      <vt:lpstr>LQA-LightBlue-Reverse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KHANH</dc:creator>
  <cp:lastModifiedBy>huy nguyễn</cp:lastModifiedBy>
  <cp:revision>116</cp:revision>
  <dcterms:modified xsi:type="dcterms:W3CDTF">2022-03-15T03:39:06Z</dcterms:modified>
</cp:coreProperties>
</file>